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5355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5355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1F3B-AA80-440F-8E63-4CC881C4A5E7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A black background with blue and green text&#10;&#10;Description automatically generated">
            <a:extLst>
              <a:ext uri="{FF2B5EF4-FFF2-40B4-BE49-F238E27FC236}">
                <a16:creationId xmlns:a16="http://schemas.microsoft.com/office/drawing/2014/main" id="{D4FE4278-7238-8D92-C3D0-B8A6F10A85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122" y="4927601"/>
            <a:ext cx="2115347" cy="162719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AD9F405-141D-DA37-56AE-32AADCD1301C}"/>
              </a:ext>
            </a:extLst>
          </p:cNvPr>
          <p:cNvCxnSpPr>
            <a:cxnSpLocks/>
          </p:cNvCxnSpPr>
          <p:nvPr/>
        </p:nvCxnSpPr>
        <p:spPr>
          <a:xfrm flipV="1">
            <a:off x="9923528" y="3224550"/>
            <a:ext cx="1994232" cy="1158664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A9B53936-F8EF-D2A0-444D-18F3833DAEA7}"/>
              </a:ext>
            </a:extLst>
          </p:cNvPr>
          <p:cNvSpPr/>
          <p:nvPr/>
        </p:nvSpPr>
        <p:spPr>
          <a:xfrm>
            <a:off x="-7541" y="0"/>
            <a:ext cx="3519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22402EF-A07C-5A70-10BF-2A55E30EEE2E}"/>
              </a:ext>
            </a:extLst>
          </p:cNvPr>
          <p:cNvCxnSpPr>
            <a:cxnSpLocks/>
          </p:cNvCxnSpPr>
          <p:nvPr/>
        </p:nvCxnSpPr>
        <p:spPr>
          <a:xfrm>
            <a:off x="11917760" y="465389"/>
            <a:ext cx="0" cy="2750499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30">
            <a:extLst>
              <a:ext uri="{FF2B5EF4-FFF2-40B4-BE49-F238E27FC236}">
                <a16:creationId xmlns:a16="http://schemas.microsoft.com/office/drawing/2014/main" id="{FDCF7A76-174E-A615-8D43-E98DA816E16A}"/>
              </a:ext>
            </a:extLst>
          </p:cNvPr>
          <p:cNvSpPr/>
          <p:nvPr/>
        </p:nvSpPr>
        <p:spPr>
          <a:xfrm flipH="1">
            <a:off x="9461110" y="-16470"/>
            <a:ext cx="2734764" cy="4944071"/>
          </a:xfrm>
          <a:custGeom>
            <a:avLst/>
            <a:gdLst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4800600 h 4800600"/>
              <a:gd name="connsiteX4" fmla="*/ 0 w 2727715"/>
              <a:gd name="connsiteY4" fmla="*/ 0 h 4800600"/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3530600 h 4800600"/>
              <a:gd name="connsiteX4" fmla="*/ 0 w 2727715"/>
              <a:gd name="connsiteY4" fmla="*/ 0 h 4800600"/>
              <a:gd name="connsiteX0" fmla="*/ 0 w 2727715"/>
              <a:gd name="connsiteY0" fmla="*/ 0 h 5092700"/>
              <a:gd name="connsiteX1" fmla="*/ 2727715 w 2727715"/>
              <a:gd name="connsiteY1" fmla="*/ 0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7715"/>
              <a:gd name="connsiteY0" fmla="*/ 0 h 5092700"/>
              <a:gd name="connsiteX1" fmla="*/ 2715854 w 2727715"/>
              <a:gd name="connsiteY1" fmla="*/ 1175657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8856"/>
              <a:gd name="connsiteY0" fmla="*/ 320634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320634 h 5413334"/>
              <a:gd name="connsiteX0" fmla="*/ 0 w 2728856"/>
              <a:gd name="connsiteY0" fmla="*/ 0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0 h 5413334"/>
              <a:gd name="connsiteX0" fmla="*/ 0 w 2728856"/>
              <a:gd name="connsiteY0" fmla="*/ 991402 h 6404736"/>
              <a:gd name="connsiteX1" fmla="*/ 2727715 w 2728856"/>
              <a:gd name="connsiteY1" fmla="*/ 0 h 6404736"/>
              <a:gd name="connsiteX2" fmla="*/ 2727715 w 2728856"/>
              <a:gd name="connsiteY2" fmla="*/ 6404736 h 6404736"/>
              <a:gd name="connsiteX3" fmla="*/ 0 w 2728856"/>
              <a:gd name="connsiteY3" fmla="*/ 4842636 h 6404736"/>
              <a:gd name="connsiteX4" fmla="*/ 0 w 2728856"/>
              <a:gd name="connsiteY4" fmla="*/ 991402 h 6404736"/>
              <a:gd name="connsiteX0" fmla="*/ 0 w 2738470"/>
              <a:gd name="connsiteY0" fmla="*/ 0 h 6423987"/>
              <a:gd name="connsiteX1" fmla="*/ 2737329 w 2738470"/>
              <a:gd name="connsiteY1" fmla="*/ 19251 h 6423987"/>
              <a:gd name="connsiteX2" fmla="*/ 2737329 w 2738470"/>
              <a:gd name="connsiteY2" fmla="*/ 6423987 h 6423987"/>
              <a:gd name="connsiteX3" fmla="*/ 9614 w 2738470"/>
              <a:gd name="connsiteY3" fmla="*/ 4861887 h 6423987"/>
              <a:gd name="connsiteX4" fmla="*/ 0 w 2738470"/>
              <a:gd name="connsiteY4" fmla="*/ 0 h 6423987"/>
              <a:gd name="connsiteX0" fmla="*/ 0 w 2738470"/>
              <a:gd name="connsiteY0" fmla="*/ 9625 h 6404736"/>
              <a:gd name="connsiteX1" fmla="*/ 2737329 w 2738470"/>
              <a:gd name="connsiteY1" fmla="*/ 0 h 6404736"/>
              <a:gd name="connsiteX2" fmla="*/ 2737329 w 2738470"/>
              <a:gd name="connsiteY2" fmla="*/ 6404736 h 6404736"/>
              <a:gd name="connsiteX3" fmla="*/ 9614 w 2738470"/>
              <a:gd name="connsiteY3" fmla="*/ 4842636 h 6404736"/>
              <a:gd name="connsiteX4" fmla="*/ 0 w 2738470"/>
              <a:gd name="connsiteY4" fmla="*/ 9625 h 6404736"/>
              <a:gd name="connsiteX0" fmla="*/ 0 w 2737329"/>
              <a:gd name="connsiteY0" fmla="*/ 6 h 6395117"/>
              <a:gd name="connsiteX1" fmla="*/ 2725467 w 2737329"/>
              <a:gd name="connsiteY1" fmla="*/ 1451046 h 6395117"/>
              <a:gd name="connsiteX2" fmla="*/ 2737329 w 2737329"/>
              <a:gd name="connsiteY2" fmla="*/ 6395117 h 6395117"/>
              <a:gd name="connsiteX3" fmla="*/ 9614 w 2737329"/>
              <a:gd name="connsiteY3" fmla="*/ 4833017 h 6395117"/>
              <a:gd name="connsiteX4" fmla="*/ 0 w 2737329"/>
              <a:gd name="connsiteY4" fmla="*/ 6 h 6395117"/>
              <a:gd name="connsiteX0" fmla="*/ 0 w 2737329"/>
              <a:gd name="connsiteY0" fmla="*/ 0 h 4946321"/>
              <a:gd name="connsiteX1" fmla="*/ 2725467 w 2737329"/>
              <a:gd name="connsiteY1" fmla="*/ 2250 h 4946321"/>
              <a:gd name="connsiteX2" fmla="*/ 2737329 w 2737329"/>
              <a:gd name="connsiteY2" fmla="*/ 4946321 h 4946321"/>
              <a:gd name="connsiteX3" fmla="*/ 9614 w 2737329"/>
              <a:gd name="connsiteY3" fmla="*/ 3384221 h 4946321"/>
              <a:gd name="connsiteX4" fmla="*/ 0 w 2737329"/>
              <a:gd name="connsiteY4" fmla="*/ 0 h 4946321"/>
              <a:gd name="connsiteX0" fmla="*/ 0 w 2737329"/>
              <a:gd name="connsiteY0" fmla="*/ 9252 h 4944071"/>
              <a:gd name="connsiteX1" fmla="*/ 2725467 w 2737329"/>
              <a:gd name="connsiteY1" fmla="*/ 0 h 4944071"/>
              <a:gd name="connsiteX2" fmla="*/ 2737329 w 2737329"/>
              <a:gd name="connsiteY2" fmla="*/ 4944071 h 4944071"/>
              <a:gd name="connsiteX3" fmla="*/ 9614 w 2737329"/>
              <a:gd name="connsiteY3" fmla="*/ 3381971 h 4944071"/>
              <a:gd name="connsiteX4" fmla="*/ 0 w 2737329"/>
              <a:gd name="connsiteY4" fmla="*/ 9252 h 4944071"/>
              <a:gd name="connsiteX0" fmla="*/ 0 w 2731585"/>
              <a:gd name="connsiteY0" fmla="*/ 3501 h 4944071"/>
              <a:gd name="connsiteX1" fmla="*/ 2719723 w 2731585"/>
              <a:gd name="connsiteY1" fmla="*/ 0 h 4944071"/>
              <a:gd name="connsiteX2" fmla="*/ 2731585 w 2731585"/>
              <a:gd name="connsiteY2" fmla="*/ 4944071 h 4944071"/>
              <a:gd name="connsiteX3" fmla="*/ 3870 w 2731585"/>
              <a:gd name="connsiteY3" fmla="*/ 3381971 h 4944071"/>
              <a:gd name="connsiteX4" fmla="*/ 0 w 2731585"/>
              <a:gd name="connsiteY4" fmla="*/ 3501 h 4944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1585" h="4944071">
                <a:moveTo>
                  <a:pt x="0" y="3501"/>
                </a:moveTo>
                <a:lnTo>
                  <a:pt x="2719723" y="0"/>
                </a:lnTo>
                <a:cubicBezTo>
                  <a:pt x="2723677" y="1305681"/>
                  <a:pt x="2727631" y="3638390"/>
                  <a:pt x="2731585" y="4944071"/>
                </a:cubicBezTo>
                <a:lnTo>
                  <a:pt x="3870" y="3381971"/>
                </a:lnTo>
                <a:cubicBezTo>
                  <a:pt x="665" y="1761342"/>
                  <a:pt x="3205" y="1624130"/>
                  <a:pt x="0" y="35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678DF6A-C5C4-F472-0A02-01720B749164}"/>
              </a:ext>
            </a:extLst>
          </p:cNvPr>
          <p:cNvCxnSpPr>
            <a:cxnSpLocks/>
          </p:cNvCxnSpPr>
          <p:nvPr/>
        </p:nvCxnSpPr>
        <p:spPr>
          <a:xfrm flipV="1">
            <a:off x="9923528" y="3224550"/>
            <a:ext cx="1994232" cy="1158664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riangle 13">
            <a:extLst>
              <a:ext uri="{FF2B5EF4-FFF2-40B4-BE49-F238E27FC236}">
                <a16:creationId xmlns:a16="http://schemas.microsoft.com/office/drawing/2014/main" id="{2A4338D0-632D-FBE3-0174-2688CD11F5D8}"/>
              </a:ext>
            </a:extLst>
          </p:cNvPr>
          <p:cNvSpPr/>
          <p:nvPr/>
        </p:nvSpPr>
        <p:spPr>
          <a:xfrm rot="16200000">
            <a:off x="9241192" y="424667"/>
            <a:ext cx="3172273" cy="2734718"/>
          </a:xfrm>
          <a:prstGeom prst="triangle">
            <a:avLst>
              <a:gd name="adj" fmla="val 49584"/>
            </a:avLst>
          </a:prstGeom>
          <a:solidFill>
            <a:schemeClr val="accent3">
              <a:lumMod val="60000"/>
              <a:lumOff val="40000"/>
              <a:alpha val="2488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32DD29C-9E6C-E1E6-1FA4-30C893FEF67A}"/>
              </a:ext>
            </a:extLst>
          </p:cNvPr>
          <p:cNvCxnSpPr>
            <a:cxnSpLocks/>
          </p:cNvCxnSpPr>
          <p:nvPr/>
        </p:nvCxnSpPr>
        <p:spPr>
          <a:xfrm>
            <a:off x="11917760" y="465389"/>
            <a:ext cx="0" cy="2750499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riangle 8">
            <a:extLst>
              <a:ext uri="{FF2B5EF4-FFF2-40B4-BE49-F238E27FC236}">
                <a16:creationId xmlns:a16="http://schemas.microsoft.com/office/drawing/2014/main" id="{E0F44261-BBAF-1903-67B9-C290BCE1E40A}"/>
              </a:ext>
            </a:extLst>
          </p:cNvPr>
          <p:cNvSpPr/>
          <p:nvPr/>
        </p:nvSpPr>
        <p:spPr>
          <a:xfrm rot="16200000">
            <a:off x="10035710" y="-571455"/>
            <a:ext cx="1579861" cy="2728970"/>
          </a:xfrm>
          <a:custGeom>
            <a:avLst/>
            <a:gdLst>
              <a:gd name="connsiteX0" fmla="*/ 0 w 3172273"/>
              <a:gd name="connsiteY0" fmla="*/ 2734718 h 2734718"/>
              <a:gd name="connsiteX1" fmla="*/ 1572940 w 3172273"/>
              <a:gd name="connsiteY1" fmla="*/ 0 h 2734718"/>
              <a:gd name="connsiteX2" fmla="*/ 3172273 w 3172273"/>
              <a:gd name="connsiteY2" fmla="*/ 2734718 h 2734718"/>
              <a:gd name="connsiteX3" fmla="*/ 0 w 3172273"/>
              <a:gd name="connsiteY3" fmla="*/ 2734718 h 2734718"/>
              <a:gd name="connsiteX0" fmla="*/ 0 w 1596517"/>
              <a:gd name="connsiteY0" fmla="*/ 2734718 h 2734718"/>
              <a:gd name="connsiteX1" fmla="*/ 1572940 w 1596517"/>
              <a:gd name="connsiteY1" fmla="*/ 0 h 2734718"/>
              <a:gd name="connsiteX2" fmla="*/ 1596517 w 1596517"/>
              <a:gd name="connsiteY2" fmla="*/ 2728970 h 2734718"/>
              <a:gd name="connsiteX3" fmla="*/ 0 w 1596517"/>
              <a:gd name="connsiteY3" fmla="*/ 2734718 h 2734718"/>
              <a:gd name="connsiteX0" fmla="*/ 0 w 1596517"/>
              <a:gd name="connsiteY0" fmla="*/ 2740469 h 2740469"/>
              <a:gd name="connsiteX1" fmla="*/ 1572940 w 1596517"/>
              <a:gd name="connsiteY1" fmla="*/ 0 h 2740469"/>
              <a:gd name="connsiteX2" fmla="*/ 1596517 w 1596517"/>
              <a:gd name="connsiteY2" fmla="*/ 2734721 h 2740469"/>
              <a:gd name="connsiteX3" fmla="*/ 0 w 1596517"/>
              <a:gd name="connsiteY3" fmla="*/ 2740469 h 2740469"/>
              <a:gd name="connsiteX0" fmla="*/ 0 w 1573513"/>
              <a:gd name="connsiteY0" fmla="*/ 2740469 h 2740469"/>
              <a:gd name="connsiteX1" fmla="*/ 1572940 w 1573513"/>
              <a:gd name="connsiteY1" fmla="*/ 0 h 2740469"/>
              <a:gd name="connsiteX2" fmla="*/ 1573513 w 1573513"/>
              <a:gd name="connsiteY2" fmla="*/ 2728970 h 2740469"/>
              <a:gd name="connsiteX3" fmla="*/ 0 w 1573513"/>
              <a:gd name="connsiteY3" fmla="*/ 2740469 h 2740469"/>
              <a:gd name="connsiteX0" fmla="*/ 0 w 1576688"/>
              <a:gd name="connsiteY0" fmla="*/ 2734119 h 2734119"/>
              <a:gd name="connsiteX1" fmla="*/ 1576115 w 1576688"/>
              <a:gd name="connsiteY1" fmla="*/ 0 h 2734119"/>
              <a:gd name="connsiteX2" fmla="*/ 1576688 w 1576688"/>
              <a:gd name="connsiteY2" fmla="*/ 2728970 h 2734119"/>
              <a:gd name="connsiteX3" fmla="*/ 0 w 1576688"/>
              <a:gd name="connsiteY3" fmla="*/ 2734119 h 2734119"/>
              <a:gd name="connsiteX0" fmla="*/ 0 w 1579861"/>
              <a:gd name="connsiteY0" fmla="*/ 2727772 h 2728970"/>
              <a:gd name="connsiteX1" fmla="*/ 1579288 w 1579861"/>
              <a:gd name="connsiteY1" fmla="*/ 0 h 2728970"/>
              <a:gd name="connsiteX2" fmla="*/ 1579861 w 1579861"/>
              <a:gd name="connsiteY2" fmla="*/ 2728970 h 2728970"/>
              <a:gd name="connsiteX3" fmla="*/ 0 w 1579861"/>
              <a:gd name="connsiteY3" fmla="*/ 2727772 h 272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9861" h="2728970">
                <a:moveTo>
                  <a:pt x="0" y="2727772"/>
                </a:moveTo>
                <a:lnTo>
                  <a:pt x="1579288" y="0"/>
                </a:lnTo>
                <a:lnTo>
                  <a:pt x="1579861" y="2728970"/>
                </a:lnTo>
                <a:lnTo>
                  <a:pt x="0" y="2727772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3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20A5-BE0F-4A5D-8545-738E2ABB972B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541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69FB-10F9-4160-AFD1-74DF664FE8AC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781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39322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887A49-F366-4D88-3797-076601CE485C}"/>
              </a:ext>
            </a:extLst>
          </p:cNvPr>
          <p:cNvSpPr/>
          <p:nvPr/>
        </p:nvSpPr>
        <p:spPr>
          <a:xfrm>
            <a:off x="-28876" y="0"/>
            <a:ext cx="95026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accent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latin typeface="Arial"/>
              </a:rPr>
              <a:t>”</a:t>
            </a:r>
            <a:endParaRPr lang="en-US" dirty="0">
              <a:solidFill>
                <a:schemeClr val="accent2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4188191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13134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D98E67C-D45D-F0A8-9395-56FDD57366FF}"/>
              </a:ext>
            </a:extLst>
          </p:cNvPr>
          <p:cNvSpPr/>
          <p:nvPr/>
        </p:nvSpPr>
        <p:spPr>
          <a:xfrm>
            <a:off x="-28876" y="0"/>
            <a:ext cx="95026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1BE615B-F2B1-42CC-9BF4-74644FD3D70C}" type="datetime1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52CBF5-17B8-4387-88A6-ABF9F8C64D5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84568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59580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0FBE3-4410-4A55-9915-8E6BA6A84421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286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plit - Wide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AD97FC6-F92F-F521-9F1F-788120867373}"/>
              </a:ext>
            </a:extLst>
          </p:cNvPr>
          <p:cNvSpPr/>
          <p:nvPr/>
        </p:nvSpPr>
        <p:spPr>
          <a:xfrm>
            <a:off x="3676851" y="-19250"/>
            <a:ext cx="8515150" cy="6886876"/>
          </a:xfrm>
          <a:custGeom>
            <a:avLst/>
            <a:gdLst>
              <a:gd name="connsiteX0" fmla="*/ 0 w 7783629"/>
              <a:gd name="connsiteY0" fmla="*/ 0 h 6858000"/>
              <a:gd name="connsiteX1" fmla="*/ 7783629 w 7783629"/>
              <a:gd name="connsiteY1" fmla="*/ 0 h 6858000"/>
              <a:gd name="connsiteX2" fmla="*/ 7783629 w 7783629"/>
              <a:gd name="connsiteY2" fmla="*/ 6858000 h 6858000"/>
              <a:gd name="connsiteX3" fmla="*/ 0 w 7783629"/>
              <a:gd name="connsiteY3" fmla="*/ 6858000 h 6858000"/>
              <a:gd name="connsiteX4" fmla="*/ 0 w 7783629"/>
              <a:gd name="connsiteY4" fmla="*/ 0 h 6858000"/>
              <a:gd name="connsiteX0" fmla="*/ 0 w 7783629"/>
              <a:gd name="connsiteY0" fmla="*/ 0 h 6858000"/>
              <a:gd name="connsiteX1" fmla="*/ 7783629 w 7783629"/>
              <a:gd name="connsiteY1" fmla="*/ 0 h 6858000"/>
              <a:gd name="connsiteX2" fmla="*/ 7783629 w 7783629"/>
              <a:gd name="connsiteY2" fmla="*/ 6858000 h 6858000"/>
              <a:gd name="connsiteX3" fmla="*/ 972152 w 7783629"/>
              <a:gd name="connsiteY3" fmla="*/ 6858000 h 6858000"/>
              <a:gd name="connsiteX4" fmla="*/ 0 w 7783629"/>
              <a:gd name="connsiteY4" fmla="*/ 0 h 6858000"/>
              <a:gd name="connsiteX0" fmla="*/ 0 w 8505524"/>
              <a:gd name="connsiteY0" fmla="*/ 0 h 6867625"/>
              <a:gd name="connsiteX1" fmla="*/ 7783629 w 8505524"/>
              <a:gd name="connsiteY1" fmla="*/ 0 h 6867625"/>
              <a:gd name="connsiteX2" fmla="*/ 8505524 w 8505524"/>
              <a:gd name="connsiteY2" fmla="*/ 6867625 h 6867625"/>
              <a:gd name="connsiteX3" fmla="*/ 972152 w 8505524"/>
              <a:gd name="connsiteY3" fmla="*/ 6858000 h 6867625"/>
              <a:gd name="connsiteX4" fmla="*/ 0 w 8505524"/>
              <a:gd name="connsiteY4" fmla="*/ 0 h 6867625"/>
              <a:gd name="connsiteX0" fmla="*/ 0 w 8505524"/>
              <a:gd name="connsiteY0" fmla="*/ 28876 h 6896501"/>
              <a:gd name="connsiteX1" fmla="*/ 8505523 w 8505524"/>
              <a:gd name="connsiteY1" fmla="*/ 0 h 6896501"/>
              <a:gd name="connsiteX2" fmla="*/ 8505524 w 8505524"/>
              <a:gd name="connsiteY2" fmla="*/ 6896501 h 6896501"/>
              <a:gd name="connsiteX3" fmla="*/ 972152 w 8505524"/>
              <a:gd name="connsiteY3" fmla="*/ 6886876 h 6896501"/>
              <a:gd name="connsiteX4" fmla="*/ 0 w 8505524"/>
              <a:gd name="connsiteY4" fmla="*/ 28876 h 6896501"/>
              <a:gd name="connsiteX0" fmla="*/ 0 w 8505524"/>
              <a:gd name="connsiteY0" fmla="*/ 19251 h 6886876"/>
              <a:gd name="connsiteX1" fmla="*/ 8505523 w 8505524"/>
              <a:gd name="connsiteY1" fmla="*/ 0 h 6886876"/>
              <a:gd name="connsiteX2" fmla="*/ 8505524 w 8505524"/>
              <a:gd name="connsiteY2" fmla="*/ 6886876 h 6886876"/>
              <a:gd name="connsiteX3" fmla="*/ 972152 w 8505524"/>
              <a:gd name="connsiteY3" fmla="*/ 6877251 h 6886876"/>
              <a:gd name="connsiteX4" fmla="*/ 0 w 8505524"/>
              <a:gd name="connsiteY4" fmla="*/ 19251 h 6886876"/>
              <a:gd name="connsiteX0" fmla="*/ 0 w 8505524"/>
              <a:gd name="connsiteY0" fmla="*/ 19251 h 6886876"/>
              <a:gd name="connsiteX1" fmla="*/ 8505523 w 8505524"/>
              <a:gd name="connsiteY1" fmla="*/ 0 h 6886876"/>
              <a:gd name="connsiteX2" fmla="*/ 8505524 w 8505524"/>
              <a:gd name="connsiteY2" fmla="*/ 6886876 h 6886876"/>
              <a:gd name="connsiteX3" fmla="*/ 972152 w 8505524"/>
              <a:gd name="connsiteY3" fmla="*/ 6877251 h 6886876"/>
              <a:gd name="connsiteX4" fmla="*/ 0 w 8505524"/>
              <a:gd name="connsiteY4" fmla="*/ 19251 h 6886876"/>
              <a:gd name="connsiteX0" fmla="*/ 0 w 8515150"/>
              <a:gd name="connsiteY0" fmla="*/ 9626 h 6886876"/>
              <a:gd name="connsiteX1" fmla="*/ 8515149 w 8515150"/>
              <a:gd name="connsiteY1" fmla="*/ 0 h 6886876"/>
              <a:gd name="connsiteX2" fmla="*/ 8515150 w 8515150"/>
              <a:gd name="connsiteY2" fmla="*/ 6886876 h 6886876"/>
              <a:gd name="connsiteX3" fmla="*/ 981778 w 8515150"/>
              <a:gd name="connsiteY3" fmla="*/ 6877251 h 6886876"/>
              <a:gd name="connsiteX4" fmla="*/ 0 w 8515150"/>
              <a:gd name="connsiteY4" fmla="*/ 9626 h 688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15150" h="6886876">
                <a:moveTo>
                  <a:pt x="0" y="9626"/>
                </a:moveTo>
                <a:lnTo>
                  <a:pt x="8515149" y="0"/>
                </a:lnTo>
                <a:cubicBezTo>
                  <a:pt x="8515149" y="2298834"/>
                  <a:pt x="8515150" y="4588042"/>
                  <a:pt x="8515150" y="6886876"/>
                </a:cubicBezTo>
                <a:lnTo>
                  <a:pt x="981778" y="6877251"/>
                </a:lnTo>
                <a:lnTo>
                  <a:pt x="0" y="962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6609ACC-3970-75F2-6A54-AFA99B2969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39509" y="6374176"/>
            <a:ext cx="91193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49D9987-0B37-44DD-904E-808FDF6F7341}" type="datetime1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D8373A2-56B1-FAC7-DDC2-27C7EB245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710" y="6374176"/>
            <a:ext cx="629761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944D69C-A96E-31AE-817A-2E6757028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5039" y="6374176"/>
            <a:ext cx="68333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52CBF5-17B8-4387-88A6-ABF9F8C64D5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6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- Wide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B52D5C-C12F-09EC-EECC-892DCC61F358}"/>
              </a:ext>
            </a:extLst>
          </p:cNvPr>
          <p:cNvSpPr/>
          <p:nvPr/>
        </p:nvSpPr>
        <p:spPr>
          <a:xfrm>
            <a:off x="529389" y="0"/>
            <a:ext cx="1166261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2F0AAE0-741A-F6E2-4022-E554E16C04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39509" y="6374176"/>
            <a:ext cx="911939" cy="365125"/>
          </a:xfrm>
        </p:spPr>
        <p:txBody>
          <a:bodyPr/>
          <a:lstStyle/>
          <a:p>
            <a:fld id="{049D9987-0B37-44DD-904E-808FDF6F7341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E64100A-1BA2-587F-5200-F37E7E95B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710" y="6374176"/>
            <a:ext cx="629761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9C03EB9-5044-3503-C57E-DE24974CB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5039" y="6374176"/>
            <a:ext cx="683339" cy="365125"/>
          </a:xfrm>
        </p:spPr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886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9987-0B37-44DD-904E-808FDF6F7341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55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23E0-2639-45CD-BBEB-17360F5DB124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25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76FE-FC8A-460D-95A0-03315EBCEB8C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153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CBC4-E1E2-4F52-B6CD-BBA9C3A0AC4D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842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0A1C-E13C-4005-AD6B-40EB15D52A4B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615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30">
            <a:extLst>
              <a:ext uri="{FF2B5EF4-FFF2-40B4-BE49-F238E27FC236}">
                <a16:creationId xmlns:a16="http://schemas.microsoft.com/office/drawing/2014/main" id="{389C2D09-D892-FCDB-CB0F-3D01928AA90F}"/>
              </a:ext>
            </a:extLst>
          </p:cNvPr>
          <p:cNvSpPr/>
          <p:nvPr/>
        </p:nvSpPr>
        <p:spPr>
          <a:xfrm flipH="1">
            <a:off x="9461110" y="-16470"/>
            <a:ext cx="2734764" cy="4944071"/>
          </a:xfrm>
          <a:custGeom>
            <a:avLst/>
            <a:gdLst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4800600 h 4800600"/>
              <a:gd name="connsiteX4" fmla="*/ 0 w 2727715"/>
              <a:gd name="connsiteY4" fmla="*/ 0 h 4800600"/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3530600 h 4800600"/>
              <a:gd name="connsiteX4" fmla="*/ 0 w 2727715"/>
              <a:gd name="connsiteY4" fmla="*/ 0 h 4800600"/>
              <a:gd name="connsiteX0" fmla="*/ 0 w 2727715"/>
              <a:gd name="connsiteY0" fmla="*/ 0 h 5092700"/>
              <a:gd name="connsiteX1" fmla="*/ 2727715 w 2727715"/>
              <a:gd name="connsiteY1" fmla="*/ 0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7715"/>
              <a:gd name="connsiteY0" fmla="*/ 0 h 5092700"/>
              <a:gd name="connsiteX1" fmla="*/ 2715854 w 2727715"/>
              <a:gd name="connsiteY1" fmla="*/ 1175657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8856"/>
              <a:gd name="connsiteY0" fmla="*/ 320634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320634 h 5413334"/>
              <a:gd name="connsiteX0" fmla="*/ 0 w 2728856"/>
              <a:gd name="connsiteY0" fmla="*/ 0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0 h 5413334"/>
              <a:gd name="connsiteX0" fmla="*/ 0 w 2728856"/>
              <a:gd name="connsiteY0" fmla="*/ 991402 h 6404736"/>
              <a:gd name="connsiteX1" fmla="*/ 2727715 w 2728856"/>
              <a:gd name="connsiteY1" fmla="*/ 0 h 6404736"/>
              <a:gd name="connsiteX2" fmla="*/ 2727715 w 2728856"/>
              <a:gd name="connsiteY2" fmla="*/ 6404736 h 6404736"/>
              <a:gd name="connsiteX3" fmla="*/ 0 w 2728856"/>
              <a:gd name="connsiteY3" fmla="*/ 4842636 h 6404736"/>
              <a:gd name="connsiteX4" fmla="*/ 0 w 2728856"/>
              <a:gd name="connsiteY4" fmla="*/ 991402 h 6404736"/>
              <a:gd name="connsiteX0" fmla="*/ 0 w 2738470"/>
              <a:gd name="connsiteY0" fmla="*/ 0 h 6423987"/>
              <a:gd name="connsiteX1" fmla="*/ 2737329 w 2738470"/>
              <a:gd name="connsiteY1" fmla="*/ 19251 h 6423987"/>
              <a:gd name="connsiteX2" fmla="*/ 2737329 w 2738470"/>
              <a:gd name="connsiteY2" fmla="*/ 6423987 h 6423987"/>
              <a:gd name="connsiteX3" fmla="*/ 9614 w 2738470"/>
              <a:gd name="connsiteY3" fmla="*/ 4861887 h 6423987"/>
              <a:gd name="connsiteX4" fmla="*/ 0 w 2738470"/>
              <a:gd name="connsiteY4" fmla="*/ 0 h 6423987"/>
              <a:gd name="connsiteX0" fmla="*/ 0 w 2738470"/>
              <a:gd name="connsiteY0" fmla="*/ 9625 h 6404736"/>
              <a:gd name="connsiteX1" fmla="*/ 2737329 w 2738470"/>
              <a:gd name="connsiteY1" fmla="*/ 0 h 6404736"/>
              <a:gd name="connsiteX2" fmla="*/ 2737329 w 2738470"/>
              <a:gd name="connsiteY2" fmla="*/ 6404736 h 6404736"/>
              <a:gd name="connsiteX3" fmla="*/ 9614 w 2738470"/>
              <a:gd name="connsiteY3" fmla="*/ 4842636 h 6404736"/>
              <a:gd name="connsiteX4" fmla="*/ 0 w 2738470"/>
              <a:gd name="connsiteY4" fmla="*/ 9625 h 6404736"/>
              <a:gd name="connsiteX0" fmla="*/ 0 w 2737329"/>
              <a:gd name="connsiteY0" fmla="*/ 6 h 6395117"/>
              <a:gd name="connsiteX1" fmla="*/ 2725467 w 2737329"/>
              <a:gd name="connsiteY1" fmla="*/ 1451046 h 6395117"/>
              <a:gd name="connsiteX2" fmla="*/ 2737329 w 2737329"/>
              <a:gd name="connsiteY2" fmla="*/ 6395117 h 6395117"/>
              <a:gd name="connsiteX3" fmla="*/ 9614 w 2737329"/>
              <a:gd name="connsiteY3" fmla="*/ 4833017 h 6395117"/>
              <a:gd name="connsiteX4" fmla="*/ 0 w 2737329"/>
              <a:gd name="connsiteY4" fmla="*/ 6 h 6395117"/>
              <a:gd name="connsiteX0" fmla="*/ 0 w 2737329"/>
              <a:gd name="connsiteY0" fmla="*/ 0 h 4946321"/>
              <a:gd name="connsiteX1" fmla="*/ 2725467 w 2737329"/>
              <a:gd name="connsiteY1" fmla="*/ 2250 h 4946321"/>
              <a:gd name="connsiteX2" fmla="*/ 2737329 w 2737329"/>
              <a:gd name="connsiteY2" fmla="*/ 4946321 h 4946321"/>
              <a:gd name="connsiteX3" fmla="*/ 9614 w 2737329"/>
              <a:gd name="connsiteY3" fmla="*/ 3384221 h 4946321"/>
              <a:gd name="connsiteX4" fmla="*/ 0 w 2737329"/>
              <a:gd name="connsiteY4" fmla="*/ 0 h 4946321"/>
              <a:gd name="connsiteX0" fmla="*/ 0 w 2737329"/>
              <a:gd name="connsiteY0" fmla="*/ 9252 h 4944071"/>
              <a:gd name="connsiteX1" fmla="*/ 2725467 w 2737329"/>
              <a:gd name="connsiteY1" fmla="*/ 0 h 4944071"/>
              <a:gd name="connsiteX2" fmla="*/ 2737329 w 2737329"/>
              <a:gd name="connsiteY2" fmla="*/ 4944071 h 4944071"/>
              <a:gd name="connsiteX3" fmla="*/ 9614 w 2737329"/>
              <a:gd name="connsiteY3" fmla="*/ 3381971 h 4944071"/>
              <a:gd name="connsiteX4" fmla="*/ 0 w 2737329"/>
              <a:gd name="connsiteY4" fmla="*/ 9252 h 4944071"/>
              <a:gd name="connsiteX0" fmla="*/ 0 w 2731585"/>
              <a:gd name="connsiteY0" fmla="*/ 3501 h 4944071"/>
              <a:gd name="connsiteX1" fmla="*/ 2719723 w 2731585"/>
              <a:gd name="connsiteY1" fmla="*/ 0 h 4944071"/>
              <a:gd name="connsiteX2" fmla="*/ 2731585 w 2731585"/>
              <a:gd name="connsiteY2" fmla="*/ 4944071 h 4944071"/>
              <a:gd name="connsiteX3" fmla="*/ 3870 w 2731585"/>
              <a:gd name="connsiteY3" fmla="*/ 3381971 h 4944071"/>
              <a:gd name="connsiteX4" fmla="*/ 0 w 2731585"/>
              <a:gd name="connsiteY4" fmla="*/ 3501 h 4944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1585" h="4944071">
                <a:moveTo>
                  <a:pt x="0" y="3501"/>
                </a:moveTo>
                <a:lnTo>
                  <a:pt x="2719723" y="0"/>
                </a:lnTo>
                <a:cubicBezTo>
                  <a:pt x="2723677" y="1305681"/>
                  <a:pt x="2727631" y="3638390"/>
                  <a:pt x="2731585" y="4944071"/>
                </a:cubicBezTo>
                <a:lnTo>
                  <a:pt x="3870" y="3381971"/>
                </a:lnTo>
                <a:cubicBezTo>
                  <a:pt x="665" y="1761342"/>
                  <a:pt x="3205" y="1624130"/>
                  <a:pt x="0" y="35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710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710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39509" y="6374176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C1BE615B-F2B1-42CC-9BF4-74644FD3D70C}" type="datetime1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1710" y="6374176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5039" y="6374176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3352CBF5-17B8-4387-88A6-ABF9F8C64D5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black background with blue and green text&#10;&#10;Description automatically generated">
            <a:extLst>
              <a:ext uri="{FF2B5EF4-FFF2-40B4-BE49-F238E27FC236}">
                <a16:creationId xmlns:a16="http://schemas.microsoft.com/office/drawing/2014/main" id="{09BEE289-E719-DCCC-3A44-90F4F391A20C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2386" y="4976545"/>
            <a:ext cx="2206508" cy="1697314"/>
          </a:xfrm>
          <a:prstGeom prst="rect">
            <a:avLst/>
          </a:prstGeom>
        </p:spPr>
      </p:pic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4EFD041-BDE9-22EF-B649-84C7A73DC200}"/>
              </a:ext>
            </a:extLst>
          </p:cNvPr>
          <p:cNvCxnSpPr>
            <a:cxnSpLocks/>
          </p:cNvCxnSpPr>
          <p:nvPr/>
        </p:nvCxnSpPr>
        <p:spPr>
          <a:xfrm flipH="1">
            <a:off x="611710" y="6268923"/>
            <a:ext cx="859666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197CC75-E810-A5BF-4ECE-B162B1FA6C9C}"/>
              </a:ext>
            </a:extLst>
          </p:cNvPr>
          <p:cNvCxnSpPr>
            <a:cxnSpLocks/>
          </p:cNvCxnSpPr>
          <p:nvPr/>
        </p:nvCxnSpPr>
        <p:spPr>
          <a:xfrm flipV="1">
            <a:off x="9923528" y="3224550"/>
            <a:ext cx="1994232" cy="1158664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riangle 71">
            <a:extLst>
              <a:ext uri="{FF2B5EF4-FFF2-40B4-BE49-F238E27FC236}">
                <a16:creationId xmlns:a16="http://schemas.microsoft.com/office/drawing/2014/main" id="{175BF7DB-DEC2-ABEC-D6DE-DC8C37620E36}"/>
              </a:ext>
            </a:extLst>
          </p:cNvPr>
          <p:cNvSpPr/>
          <p:nvPr/>
        </p:nvSpPr>
        <p:spPr>
          <a:xfrm rot="16200000">
            <a:off x="9241192" y="424667"/>
            <a:ext cx="3172273" cy="2734718"/>
          </a:xfrm>
          <a:prstGeom prst="triangle">
            <a:avLst>
              <a:gd name="adj" fmla="val 49584"/>
            </a:avLst>
          </a:prstGeom>
          <a:solidFill>
            <a:schemeClr val="accent3">
              <a:lumMod val="60000"/>
              <a:lumOff val="40000"/>
              <a:alpha val="2488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084A5E7-0CE0-90AA-CD2D-EB006029E538}"/>
              </a:ext>
            </a:extLst>
          </p:cNvPr>
          <p:cNvSpPr/>
          <p:nvPr/>
        </p:nvSpPr>
        <p:spPr>
          <a:xfrm>
            <a:off x="-7541" y="0"/>
            <a:ext cx="3519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DB6A19B-4159-1406-5616-A2B2D71F31DB}"/>
              </a:ext>
            </a:extLst>
          </p:cNvPr>
          <p:cNvCxnSpPr>
            <a:cxnSpLocks/>
          </p:cNvCxnSpPr>
          <p:nvPr/>
        </p:nvCxnSpPr>
        <p:spPr>
          <a:xfrm>
            <a:off x="11917760" y="465389"/>
            <a:ext cx="0" cy="2750499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riangle 8">
            <a:extLst>
              <a:ext uri="{FF2B5EF4-FFF2-40B4-BE49-F238E27FC236}">
                <a16:creationId xmlns:a16="http://schemas.microsoft.com/office/drawing/2014/main" id="{8B3667A2-4DD2-9591-7CC3-3998E3679E6F}"/>
              </a:ext>
            </a:extLst>
          </p:cNvPr>
          <p:cNvSpPr/>
          <p:nvPr/>
        </p:nvSpPr>
        <p:spPr>
          <a:xfrm rot="16200000">
            <a:off x="10035710" y="-571455"/>
            <a:ext cx="1579861" cy="2728970"/>
          </a:xfrm>
          <a:custGeom>
            <a:avLst/>
            <a:gdLst>
              <a:gd name="connsiteX0" fmla="*/ 0 w 3172273"/>
              <a:gd name="connsiteY0" fmla="*/ 2734718 h 2734718"/>
              <a:gd name="connsiteX1" fmla="*/ 1572940 w 3172273"/>
              <a:gd name="connsiteY1" fmla="*/ 0 h 2734718"/>
              <a:gd name="connsiteX2" fmla="*/ 3172273 w 3172273"/>
              <a:gd name="connsiteY2" fmla="*/ 2734718 h 2734718"/>
              <a:gd name="connsiteX3" fmla="*/ 0 w 3172273"/>
              <a:gd name="connsiteY3" fmla="*/ 2734718 h 2734718"/>
              <a:gd name="connsiteX0" fmla="*/ 0 w 1596517"/>
              <a:gd name="connsiteY0" fmla="*/ 2734718 h 2734718"/>
              <a:gd name="connsiteX1" fmla="*/ 1572940 w 1596517"/>
              <a:gd name="connsiteY1" fmla="*/ 0 h 2734718"/>
              <a:gd name="connsiteX2" fmla="*/ 1596517 w 1596517"/>
              <a:gd name="connsiteY2" fmla="*/ 2728970 h 2734718"/>
              <a:gd name="connsiteX3" fmla="*/ 0 w 1596517"/>
              <a:gd name="connsiteY3" fmla="*/ 2734718 h 2734718"/>
              <a:gd name="connsiteX0" fmla="*/ 0 w 1596517"/>
              <a:gd name="connsiteY0" fmla="*/ 2740469 h 2740469"/>
              <a:gd name="connsiteX1" fmla="*/ 1572940 w 1596517"/>
              <a:gd name="connsiteY1" fmla="*/ 0 h 2740469"/>
              <a:gd name="connsiteX2" fmla="*/ 1596517 w 1596517"/>
              <a:gd name="connsiteY2" fmla="*/ 2734721 h 2740469"/>
              <a:gd name="connsiteX3" fmla="*/ 0 w 1596517"/>
              <a:gd name="connsiteY3" fmla="*/ 2740469 h 2740469"/>
              <a:gd name="connsiteX0" fmla="*/ 0 w 1573513"/>
              <a:gd name="connsiteY0" fmla="*/ 2740469 h 2740469"/>
              <a:gd name="connsiteX1" fmla="*/ 1572940 w 1573513"/>
              <a:gd name="connsiteY1" fmla="*/ 0 h 2740469"/>
              <a:gd name="connsiteX2" fmla="*/ 1573513 w 1573513"/>
              <a:gd name="connsiteY2" fmla="*/ 2728970 h 2740469"/>
              <a:gd name="connsiteX3" fmla="*/ 0 w 1573513"/>
              <a:gd name="connsiteY3" fmla="*/ 2740469 h 2740469"/>
              <a:gd name="connsiteX0" fmla="*/ 0 w 1576688"/>
              <a:gd name="connsiteY0" fmla="*/ 2734119 h 2734119"/>
              <a:gd name="connsiteX1" fmla="*/ 1576115 w 1576688"/>
              <a:gd name="connsiteY1" fmla="*/ 0 h 2734119"/>
              <a:gd name="connsiteX2" fmla="*/ 1576688 w 1576688"/>
              <a:gd name="connsiteY2" fmla="*/ 2728970 h 2734119"/>
              <a:gd name="connsiteX3" fmla="*/ 0 w 1576688"/>
              <a:gd name="connsiteY3" fmla="*/ 2734119 h 2734119"/>
              <a:gd name="connsiteX0" fmla="*/ 0 w 1579861"/>
              <a:gd name="connsiteY0" fmla="*/ 2727772 h 2728970"/>
              <a:gd name="connsiteX1" fmla="*/ 1579288 w 1579861"/>
              <a:gd name="connsiteY1" fmla="*/ 0 h 2728970"/>
              <a:gd name="connsiteX2" fmla="*/ 1579861 w 1579861"/>
              <a:gd name="connsiteY2" fmla="*/ 2728970 h 2728970"/>
              <a:gd name="connsiteX3" fmla="*/ 0 w 1579861"/>
              <a:gd name="connsiteY3" fmla="*/ 2727772 h 272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9861" h="2728970">
                <a:moveTo>
                  <a:pt x="0" y="2727772"/>
                </a:moveTo>
                <a:lnTo>
                  <a:pt x="1579288" y="0"/>
                </a:lnTo>
                <a:lnTo>
                  <a:pt x="1579861" y="2728970"/>
                </a:lnTo>
                <a:lnTo>
                  <a:pt x="0" y="2727772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2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5" r:id="rId3"/>
    <p:sldLayoutId id="2147483706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accent1"/>
          </a:solidFill>
          <a:latin typeface="Open Sans Semibold" panose="020B0606030504020204" pitchFamily="34" charset="0"/>
          <a:ea typeface="Open Sans Semibold" panose="020B0606030504020204" pitchFamily="34" charset="0"/>
          <a:cs typeface="Open Sans Semibold" panose="020B060603050402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FAD75-A66D-3374-C1E2-7E732098CA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Understanding and paying my TE Invoices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F55201-17FA-9423-B5F2-325D17F154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New TE System Snippet</a:t>
            </a:r>
          </a:p>
          <a:p>
            <a:r>
              <a:rPr lang="en-US" dirty="0"/>
              <a:t>The heading on the following slides details where you find the information for Billings and Invoices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3101B9-260A-61C3-1B8E-D6D44CB06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641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2551-FB9A-4392-777C-C0C18548D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Billing </a:t>
            </a:r>
            <a:br>
              <a:rPr lang="en-US" dirty="0"/>
            </a:br>
            <a:r>
              <a:rPr lang="en-US" dirty="0"/>
              <a:t>	Invoices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B288C-E82B-DAA9-DECC-672A5E693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sure to click the 2024-2025 Academic year</a:t>
            </a:r>
          </a:p>
          <a:p>
            <a:r>
              <a:rPr lang="en-US" dirty="0"/>
              <a:t>You can leave the Fee Type as All Fee Types</a:t>
            </a:r>
          </a:p>
          <a:p>
            <a:r>
              <a:rPr lang="en-US" dirty="0"/>
              <a:t>You can change the Fee Type to Membership Fees or Participation Fees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8C7E1E-55FD-D278-D2B4-71983F27D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087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A3566-DDDC-C540-58B9-7E5F80570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Pay By Check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76624-7F51-A788-DDE0-36D364605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449" y="1270000"/>
            <a:ext cx="8596668" cy="3880773"/>
          </a:xfrm>
        </p:spPr>
        <p:txBody>
          <a:bodyPr/>
          <a:lstStyle/>
          <a:p>
            <a:r>
              <a:rPr lang="en-US" dirty="0"/>
              <a:t>To open the Invoice by check – click on the Invoice Number</a:t>
            </a:r>
          </a:p>
          <a:p>
            <a:r>
              <a:rPr lang="en-US" dirty="0"/>
              <a:t>A new screen appears complete with an INVOICE number</a:t>
            </a:r>
          </a:p>
          <a:p>
            <a:r>
              <a:rPr lang="en-US" dirty="0"/>
              <a:t>You can choose to email the invoice to others for payment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86DCFA-EBB7-EF7F-EF96-CFC47ABA1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5BEFFF7-63A3-43C0-8703-86A6BEA73B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399" y="2488850"/>
            <a:ext cx="5610225" cy="3002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809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77FCE0-6175-98B6-1852-B524761D4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4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09E051C-74E3-81D6-12CF-0D447B12BD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4" y="639552"/>
            <a:ext cx="8896351" cy="2789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409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BA152-415C-0660-F703-B3CB6186B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 by Credit card – TE Central does not charge member cc fees to use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7B992F6-F66A-F438-6726-2A854182FC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710" y="2074863"/>
            <a:ext cx="3662323" cy="3881437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244AD7-1BB0-EB57-0DA5-18FD227AA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531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9CE2A-36D9-3CB4-215A-A60271250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Paid Receipts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1D250-F21D-0116-66F0-7F1B16793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individual listed on the Bill to: receives an email receipt</a:t>
            </a:r>
          </a:p>
          <a:p>
            <a:r>
              <a:rPr lang="en-US" dirty="0"/>
              <a:t>Should you need a duplicate receive see below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E6154C-F1B8-EF8B-B3D7-032775251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6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79743AA-DF5C-A84F-F7FB-F87AA18F9A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7365" y="3166988"/>
            <a:ext cx="6049219" cy="105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663797"/>
      </p:ext>
    </p:extLst>
  </p:cSld>
  <p:clrMapOvr>
    <a:masterClrMapping/>
  </p:clrMapOvr>
</p:sld>
</file>

<file path=ppt/theme/theme1.xml><?xml version="1.0" encoding="utf-8"?>
<a:theme xmlns:a="http://schemas.openxmlformats.org/drawingml/2006/main" name="TE-Powerpoint Template_Blank">
  <a:themeElements>
    <a:clrScheme name="Custom 2">
      <a:dk1>
        <a:srgbClr val="000000"/>
      </a:dk1>
      <a:lt1>
        <a:srgbClr val="FFFFFF"/>
      </a:lt1>
      <a:dk2>
        <a:srgbClr val="003E79"/>
      </a:dk2>
      <a:lt2>
        <a:srgbClr val="DBEFF9"/>
      </a:lt2>
      <a:accent1>
        <a:srgbClr val="003E79"/>
      </a:accent1>
      <a:accent2>
        <a:srgbClr val="BED5E8"/>
      </a:accent2>
      <a:accent3>
        <a:srgbClr val="498B40"/>
      </a:accent3>
      <a:accent4>
        <a:srgbClr val="60B453"/>
      </a:accent4>
      <a:accent5>
        <a:srgbClr val="AFE3A8"/>
      </a:accent5>
      <a:accent6>
        <a:srgbClr val="FFFFFF"/>
      </a:accent6>
      <a:hlink>
        <a:srgbClr val="003E79"/>
      </a:hlink>
      <a:folHlink>
        <a:srgbClr val="498B4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-Powerpoint Template_Blank" id="{E27920E4-0BFC-47FF-8E4C-BEE70043E8DD}" vid="{E4CF1BCE-7111-4A66-A337-55E720EC5E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TE-Powerpoint Template_Blank</Template>
  <TotalTime>1311</TotalTime>
  <Words>139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Open Sans</vt:lpstr>
      <vt:lpstr>Open Sans Semibold</vt:lpstr>
      <vt:lpstr>Wingdings 3</vt:lpstr>
      <vt:lpstr>TE-Powerpoint Template_Blank</vt:lpstr>
      <vt:lpstr>Understanding and paying my TE Invoices</vt:lpstr>
      <vt:lpstr>Billing   Invoices</vt:lpstr>
      <vt:lpstr>To Pay By Check </vt:lpstr>
      <vt:lpstr>PowerPoint Presentation</vt:lpstr>
      <vt:lpstr>Pay by Credit card – TE Central does not charge member cc fees to use</vt:lpstr>
      <vt:lpstr>Paid Receipts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Janet Hanson</dc:creator>
  <cp:lastModifiedBy>Janet Hanson</cp:lastModifiedBy>
  <cp:revision>2</cp:revision>
  <dcterms:created xsi:type="dcterms:W3CDTF">2024-07-05T19:03:36Z</dcterms:created>
  <dcterms:modified xsi:type="dcterms:W3CDTF">2024-07-06T16:55:34Z</dcterms:modified>
</cp:coreProperties>
</file>