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305" r:id="rId4"/>
    <p:sldId id="259" r:id="rId5"/>
    <p:sldId id="306" r:id="rId6"/>
    <p:sldId id="307" r:id="rId7"/>
    <p:sldId id="28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105" d="100"/>
          <a:sy n="105" d="100"/>
        </p:scale>
        <p:origin x="7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75355"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875355"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DC1F3B-AA80-440F-8E63-4CC881C4A5E7}" type="datetime1">
              <a:rPr lang="en-US" smtClean="0"/>
              <a:t>7/17/2024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dirty="0"/>
          </a:p>
        </p:txBody>
      </p:sp>
      <p:pic>
        <p:nvPicPr>
          <p:cNvPr id="8" name="Picture 7" descr="A black background with blue and green text&#10;&#10;Description automatically generated">
            <a:extLst>
              <a:ext uri="{FF2B5EF4-FFF2-40B4-BE49-F238E27FC236}">
                <a16:creationId xmlns:a16="http://schemas.microsoft.com/office/drawing/2014/main" id="{D4FE4278-7238-8D92-C3D0-B8A6F10A85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3122" y="4927601"/>
            <a:ext cx="2115347" cy="1627190"/>
          </a:xfrm>
          <a:prstGeom prst="rect">
            <a:avLst/>
          </a:prstGeom>
        </p:spPr>
      </p:pic>
      <p:cxnSp>
        <p:nvCxnSpPr>
          <p:cNvPr id="9" name="Straight Connector 8">
            <a:extLst>
              <a:ext uri="{FF2B5EF4-FFF2-40B4-BE49-F238E27FC236}">
                <a16:creationId xmlns:a16="http://schemas.microsoft.com/office/drawing/2014/main" id="{7AD9F405-141D-DA37-56AE-32AADCD1301C}"/>
              </a:ext>
            </a:extLst>
          </p:cNvPr>
          <p:cNvCxnSpPr>
            <a:cxnSpLocks/>
          </p:cNvCxnSpPr>
          <p:nvPr/>
        </p:nvCxnSpPr>
        <p:spPr>
          <a:xfrm flipV="1">
            <a:off x="9923528" y="3224550"/>
            <a:ext cx="1994232" cy="1158664"/>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9B53936-F8EF-D2A0-444D-18F3833DAEA7}"/>
              </a:ext>
            </a:extLst>
          </p:cNvPr>
          <p:cNvSpPr/>
          <p:nvPr/>
        </p:nvSpPr>
        <p:spPr>
          <a:xfrm>
            <a:off x="-7541" y="0"/>
            <a:ext cx="351925" cy="685800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222402EF-A07C-5A70-10BF-2A55E30EEE2E}"/>
              </a:ext>
            </a:extLst>
          </p:cNvPr>
          <p:cNvCxnSpPr>
            <a:cxnSpLocks/>
          </p:cNvCxnSpPr>
          <p:nvPr/>
        </p:nvCxnSpPr>
        <p:spPr>
          <a:xfrm>
            <a:off x="11917760" y="465389"/>
            <a:ext cx="0" cy="2750499"/>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Rectangle 30">
            <a:extLst>
              <a:ext uri="{FF2B5EF4-FFF2-40B4-BE49-F238E27FC236}">
                <a16:creationId xmlns:a16="http://schemas.microsoft.com/office/drawing/2014/main" id="{FDCF7A76-174E-A615-8D43-E98DA816E16A}"/>
              </a:ext>
            </a:extLst>
          </p:cNvPr>
          <p:cNvSpPr/>
          <p:nvPr/>
        </p:nvSpPr>
        <p:spPr>
          <a:xfrm flipH="1">
            <a:off x="9461110" y="-16470"/>
            <a:ext cx="2734764" cy="4944071"/>
          </a:xfrm>
          <a:custGeom>
            <a:avLst/>
            <a:gdLst>
              <a:gd name="connsiteX0" fmla="*/ 0 w 2727715"/>
              <a:gd name="connsiteY0" fmla="*/ 0 h 4800600"/>
              <a:gd name="connsiteX1" fmla="*/ 2727715 w 2727715"/>
              <a:gd name="connsiteY1" fmla="*/ 0 h 4800600"/>
              <a:gd name="connsiteX2" fmla="*/ 2727715 w 2727715"/>
              <a:gd name="connsiteY2" fmla="*/ 4800600 h 4800600"/>
              <a:gd name="connsiteX3" fmla="*/ 0 w 2727715"/>
              <a:gd name="connsiteY3" fmla="*/ 4800600 h 4800600"/>
              <a:gd name="connsiteX4" fmla="*/ 0 w 2727715"/>
              <a:gd name="connsiteY4" fmla="*/ 0 h 4800600"/>
              <a:gd name="connsiteX0" fmla="*/ 0 w 2727715"/>
              <a:gd name="connsiteY0" fmla="*/ 0 h 4800600"/>
              <a:gd name="connsiteX1" fmla="*/ 2727715 w 2727715"/>
              <a:gd name="connsiteY1" fmla="*/ 0 h 4800600"/>
              <a:gd name="connsiteX2" fmla="*/ 2727715 w 2727715"/>
              <a:gd name="connsiteY2" fmla="*/ 4800600 h 4800600"/>
              <a:gd name="connsiteX3" fmla="*/ 0 w 2727715"/>
              <a:gd name="connsiteY3" fmla="*/ 3530600 h 4800600"/>
              <a:gd name="connsiteX4" fmla="*/ 0 w 2727715"/>
              <a:gd name="connsiteY4" fmla="*/ 0 h 4800600"/>
              <a:gd name="connsiteX0" fmla="*/ 0 w 2727715"/>
              <a:gd name="connsiteY0" fmla="*/ 0 h 5092700"/>
              <a:gd name="connsiteX1" fmla="*/ 2727715 w 2727715"/>
              <a:gd name="connsiteY1" fmla="*/ 0 h 5092700"/>
              <a:gd name="connsiteX2" fmla="*/ 2727715 w 2727715"/>
              <a:gd name="connsiteY2" fmla="*/ 5092700 h 5092700"/>
              <a:gd name="connsiteX3" fmla="*/ 0 w 2727715"/>
              <a:gd name="connsiteY3" fmla="*/ 3530600 h 5092700"/>
              <a:gd name="connsiteX4" fmla="*/ 0 w 2727715"/>
              <a:gd name="connsiteY4" fmla="*/ 0 h 5092700"/>
              <a:gd name="connsiteX0" fmla="*/ 0 w 2727715"/>
              <a:gd name="connsiteY0" fmla="*/ 0 h 5092700"/>
              <a:gd name="connsiteX1" fmla="*/ 2715854 w 2727715"/>
              <a:gd name="connsiteY1" fmla="*/ 1175657 h 5092700"/>
              <a:gd name="connsiteX2" fmla="*/ 2727715 w 2727715"/>
              <a:gd name="connsiteY2" fmla="*/ 5092700 h 5092700"/>
              <a:gd name="connsiteX3" fmla="*/ 0 w 2727715"/>
              <a:gd name="connsiteY3" fmla="*/ 3530600 h 5092700"/>
              <a:gd name="connsiteX4" fmla="*/ 0 w 2727715"/>
              <a:gd name="connsiteY4" fmla="*/ 0 h 5092700"/>
              <a:gd name="connsiteX0" fmla="*/ 0 w 2728856"/>
              <a:gd name="connsiteY0" fmla="*/ 320634 h 5413334"/>
              <a:gd name="connsiteX1" fmla="*/ 2727715 w 2728856"/>
              <a:gd name="connsiteY1" fmla="*/ 0 h 5413334"/>
              <a:gd name="connsiteX2" fmla="*/ 2727715 w 2728856"/>
              <a:gd name="connsiteY2" fmla="*/ 5413334 h 5413334"/>
              <a:gd name="connsiteX3" fmla="*/ 0 w 2728856"/>
              <a:gd name="connsiteY3" fmla="*/ 3851234 h 5413334"/>
              <a:gd name="connsiteX4" fmla="*/ 0 w 2728856"/>
              <a:gd name="connsiteY4" fmla="*/ 320634 h 5413334"/>
              <a:gd name="connsiteX0" fmla="*/ 0 w 2728856"/>
              <a:gd name="connsiteY0" fmla="*/ 0 h 5413334"/>
              <a:gd name="connsiteX1" fmla="*/ 2727715 w 2728856"/>
              <a:gd name="connsiteY1" fmla="*/ 0 h 5413334"/>
              <a:gd name="connsiteX2" fmla="*/ 2727715 w 2728856"/>
              <a:gd name="connsiteY2" fmla="*/ 5413334 h 5413334"/>
              <a:gd name="connsiteX3" fmla="*/ 0 w 2728856"/>
              <a:gd name="connsiteY3" fmla="*/ 3851234 h 5413334"/>
              <a:gd name="connsiteX4" fmla="*/ 0 w 2728856"/>
              <a:gd name="connsiteY4" fmla="*/ 0 h 5413334"/>
              <a:gd name="connsiteX0" fmla="*/ 0 w 2728856"/>
              <a:gd name="connsiteY0" fmla="*/ 991402 h 6404736"/>
              <a:gd name="connsiteX1" fmla="*/ 2727715 w 2728856"/>
              <a:gd name="connsiteY1" fmla="*/ 0 h 6404736"/>
              <a:gd name="connsiteX2" fmla="*/ 2727715 w 2728856"/>
              <a:gd name="connsiteY2" fmla="*/ 6404736 h 6404736"/>
              <a:gd name="connsiteX3" fmla="*/ 0 w 2728856"/>
              <a:gd name="connsiteY3" fmla="*/ 4842636 h 6404736"/>
              <a:gd name="connsiteX4" fmla="*/ 0 w 2728856"/>
              <a:gd name="connsiteY4" fmla="*/ 991402 h 6404736"/>
              <a:gd name="connsiteX0" fmla="*/ 0 w 2738470"/>
              <a:gd name="connsiteY0" fmla="*/ 0 h 6423987"/>
              <a:gd name="connsiteX1" fmla="*/ 2737329 w 2738470"/>
              <a:gd name="connsiteY1" fmla="*/ 19251 h 6423987"/>
              <a:gd name="connsiteX2" fmla="*/ 2737329 w 2738470"/>
              <a:gd name="connsiteY2" fmla="*/ 6423987 h 6423987"/>
              <a:gd name="connsiteX3" fmla="*/ 9614 w 2738470"/>
              <a:gd name="connsiteY3" fmla="*/ 4861887 h 6423987"/>
              <a:gd name="connsiteX4" fmla="*/ 0 w 2738470"/>
              <a:gd name="connsiteY4" fmla="*/ 0 h 6423987"/>
              <a:gd name="connsiteX0" fmla="*/ 0 w 2738470"/>
              <a:gd name="connsiteY0" fmla="*/ 9625 h 6404736"/>
              <a:gd name="connsiteX1" fmla="*/ 2737329 w 2738470"/>
              <a:gd name="connsiteY1" fmla="*/ 0 h 6404736"/>
              <a:gd name="connsiteX2" fmla="*/ 2737329 w 2738470"/>
              <a:gd name="connsiteY2" fmla="*/ 6404736 h 6404736"/>
              <a:gd name="connsiteX3" fmla="*/ 9614 w 2738470"/>
              <a:gd name="connsiteY3" fmla="*/ 4842636 h 6404736"/>
              <a:gd name="connsiteX4" fmla="*/ 0 w 2738470"/>
              <a:gd name="connsiteY4" fmla="*/ 9625 h 6404736"/>
              <a:gd name="connsiteX0" fmla="*/ 0 w 2737329"/>
              <a:gd name="connsiteY0" fmla="*/ 6 h 6395117"/>
              <a:gd name="connsiteX1" fmla="*/ 2725467 w 2737329"/>
              <a:gd name="connsiteY1" fmla="*/ 1451046 h 6395117"/>
              <a:gd name="connsiteX2" fmla="*/ 2737329 w 2737329"/>
              <a:gd name="connsiteY2" fmla="*/ 6395117 h 6395117"/>
              <a:gd name="connsiteX3" fmla="*/ 9614 w 2737329"/>
              <a:gd name="connsiteY3" fmla="*/ 4833017 h 6395117"/>
              <a:gd name="connsiteX4" fmla="*/ 0 w 2737329"/>
              <a:gd name="connsiteY4" fmla="*/ 6 h 6395117"/>
              <a:gd name="connsiteX0" fmla="*/ 0 w 2737329"/>
              <a:gd name="connsiteY0" fmla="*/ 0 h 4946321"/>
              <a:gd name="connsiteX1" fmla="*/ 2725467 w 2737329"/>
              <a:gd name="connsiteY1" fmla="*/ 2250 h 4946321"/>
              <a:gd name="connsiteX2" fmla="*/ 2737329 w 2737329"/>
              <a:gd name="connsiteY2" fmla="*/ 4946321 h 4946321"/>
              <a:gd name="connsiteX3" fmla="*/ 9614 w 2737329"/>
              <a:gd name="connsiteY3" fmla="*/ 3384221 h 4946321"/>
              <a:gd name="connsiteX4" fmla="*/ 0 w 2737329"/>
              <a:gd name="connsiteY4" fmla="*/ 0 h 4946321"/>
              <a:gd name="connsiteX0" fmla="*/ 0 w 2737329"/>
              <a:gd name="connsiteY0" fmla="*/ 9252 h 4944071"/>
              <a:gd name="connsiteX1" fmla="*/ 2725467 w 2737329"/>
              <a:gd name="connsiteY1" fmla="*/ 0 h 4944071"/>
              <a:gd name="connsiteX2" fmla="*/ 2737329 w 2737329"/>
              <a:gd name="connsiteY2" fmla="*/ 4944071 h 4944071"/>
              <a:gd name="connsiteX3" fmla="*/ 9614 w 2737329"/>
              <a:gd name="connsiteY3" fmla="*/ 3381971 h 4944071"/>
              <a:gd name="connsiteX4" fmla="*/ 0 w 2737329"/>
              <a:gd name="connsiteY4" fmla="*/ 9252 h 4944071"/>
              <a:gd name="connsiteX0" fmla="*/ 0 w 2731585"/>
              <a:gd name="connsiteY0" fmla="*/ 3501 h 4944071"/>
              <a:gd name="connsiteX1" fmla="*/ 2719723 w 2731585"/>
              <a:gd name="connsiteY1" fmla="*/ 0 h 4944071"/>
              <a:gd name="connsiteX2" fmla="*/ 2731585 w 2731585"/>
              <a:gd name="connsiteY2" fmla="*/ 4944071 h 4944071"/>
              <a:gd name="connsiteX3" fmla="*/ 3870 w 2731585"/>
              <a:gd name="connsiteY3" fmla="*/ 3381971 h 4944071"/>
              <a:gd name="connsiteX4" fmla="*/ 0 w 2731585"/>
              <a:gd name="connsiteY4" fmla="*/ 3501 h 4944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1585" h="4944071">
                <a:moveTo>
                  <a:pt x="0" y="3501"/>
                </a:moveTo>
                <a:lnTo>
                  <a:pt x="2719723" y="0"/>
                </a:lnTo>
                <a:cubicBezTo>
                  <a:pt x="2723677" y="1305681"/>
                  <a:pt x="2727631" y="3638390"/>
                  <a:pt x="2731585" y="4944071"/>
                </a:cubicBezTo>
                <a:lnTo>
                  <a:pt x="3870" y="3381971"/>
                </a:lnTo>
                <a:cubicBezTo>
                  <a:pt x="665" y="1761342"/>
                  <a:pt x="3205" y="1624130"/>
                  <a:pt x="0" y="3501"/>
                </a:cubicBezTo>
                <a:close/>
              </a:path>
            </a:pathLst>
          </a:custGeom>
          <a:solidFill>
            <a:schemeClr val="accent3"/>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ln>
                <a:noFill/>
              </a:ln>
            </a:endParaRPr>
          </a:p>
        </p:txBody>
      </p:sp>
      <p:cxnSp>
        <p:nvCxnSpPr>
          <p:cNvPr id="13" name="Straight Connector 12">
            <a:extLst>
              <a:ext uri="{FF2B5EF4-FFF2-40B4-BE49-F238E27FC236}">
                <a16:creationId xmlns:a16="http://schemas.microsoft.com/office/drawing/2014/main" id="{D678DF6A-C5C4-F472-0A02-01720B749164}"/>
              </a:ext>
            </a:extLst>
          </p:cNvPr>
          <p:cNvCxnSpPr>
            <a:cxnSpLocks/>
          </p:cNvCxnSpPr>
          <p:nvPr/>
        </p:nvCxnSpPr>
        <p:spPr>
          <a:xfrm flipV="1">
            <a:off x="9923528" y="3224550"/>
            <a:ext cx="1994232" cy="1158664"/>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riangle 13">
            <a:extLst>
              <a:ext uri="{FF2B5EF4-FFF2-40B4-BE49-F238E27FC236}">
                <a16:creationId xmlns:a16="http://schemas.microsoft.com/office/drawing/2014/main" id="{2A4338D0-632D-FBE3-0174-2688CD11F5D8}"/>
              </a:ext>
            </a:extLst>
          </p:cNvPr>
          <p:cNvSpPr/>
          <p:nvPr/>
        </p:nvSpPr>
        <p:spPr>
          <a:xfrm rot="16200000">
            <a:off x="9241192" y="424667"/>
            <a:ext cx="3172273" cy="2734718"/>
          </a:xfrm>
          <a:prstGeom prst="triangle">
            <a:avLst>
              <a:gd name="adj" fmla="val 49584"/>
            </a:avLst>
          </a:prstGeom>
          <a:solidFill>
            <a:schemeClr val="accent3">
              <a:lumMod val="60000"/>
              <a:lumOff val="40000"/>
              <a:alpha val="24888"/>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B32DD29C-9E6C-E1E6-1FA4-30C893FEF67A}"/>
              </a:ext>
            </a:extLst>
          </p:cNvPr>
          <p:cNvCxnSpPr>
            <a:cxnSpLocks/>
          </p:cNvCxnSpPr>
          <p:nvPr/>
        </p:nvCxnSpPr>
        <p:spPr>
          <a:xfrm>
            <a:off x="11917760" y="465389"/>
            <a:ext cx="0" cy="2750499"/>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riangle 8">
            <a:extLst>
              <a:ext uri="{FF2B5EF4-FFF2-40B4-BE49-F238E27FC236}">
                <a16:creationId xmlns:a16="http://schemas.microsoft.com/office/drawing/2014/main" id="{E0F44261-BBAF-1903-67B9-C290BCE1E40A}"/>
              </a:ext>
            </a:extLst>
          </p:cNvPr>
          <p:cNvSpPr/>
          <p:nvPr/>
        </p:nvSpPr>
        <p:spPr>
          <a:xfrm rot="16200000">
            <a:off x="10035710" y="-571455"/>
            <a:ext cx="1579861" cy="2728970"/>
          </a:xfrm>
          <a:custGeom>
            <a:avLst/>
            <a:gdLst>
              <a:gd name="connsiteX0" fmla="*/ 0 w 3172273"/>
              <a:gd name="connsiteY0" fmla="*/ 2734718 h 2734718"/>
              <a:gd name="connsiteX1" fmla="*/ 1572940 w 3172273"/>
              <a:gd name="connsiteY1" fmla="*/ 0 h 2734718"/>
              <a:gd name="connsiteX2" fmla="*/ 3172273 w 3172273"/>
              <a:gd name="connsiteY2" fmla="*/ 2734718 h 2734718"/>
              <a:gd name="connsiteX3" fmla="*/ 0 w 3172273"/>
              <a:gd name="connsiteY3" fmla="*/ 2734718 h 2734718"/>
              <a:gd name="connsiteX0" fmla="*/ 0 w 1596517"/>
              <a:gd name="connsiteY0" fmla="*/ 2734718 h 2734718"/>
              <a:gd name="connsiteX1" fmla="*/ 1572940 w 1596517"/>
              <a:gd name="connsiteY1" fmla="*/ 0 h 2734718"/>
              <a:gd name="connsiteX2" fmla="*/ 1596517 w 1596517"/>
              <a:gd name="connsiteY2" fmla="*/ 2728970 h 2734718"/>
              <a:gd name="connsiteX3" fmla="*/ 0 w 1596517"/>
              <a:gd name="connsiteY3" fmla="*/ 2734718 h 2734718"/>
              <a:gd name="connsiteX0" fmla="*/ 0 w 1596517"/>
              <a:gd name="connsiteY0" fmla="*/ 2740469 h 2740469"/>
              <a:gd name="connsiteX1" fmla="*/ 1572940 w 1596517"/>
              <a:gd name="connsiteY1" fmla="*/ 0 h 2740469"/>
              <a:gd name="connsiteX2" fmla="*/ 1596517 w 1596517"/>
              <a:gd name="connsiteY2" fmla="*/ 2734721 h 2740469"/>
              <a:gd name="connsiteX3" fmla="*/ 0 w 1596517"/>
              <a:gd name="connsiteY3" fmla="*/ 2740469 h 2740469"/>
              <a:gd name="connsiteX0" fmla="*/ 0 w 1573513"/>
              <a:gd name="connsiteY0" fmla="*/ 2740469 h 2740469"/>
              <a:gd name="connsiteX1" fmla="*/ 1572940 w 1573513"/>
              <a:gd name="connsiteY1" fmla="*/ 0 h 2740469"/>
              <a:gd name="connsiteX2" fmla="*/ 1573513 w 1573513"/>
              <a:gd name="connsiteY2" fmla="*/ 2728970 h 2740469"/>
              <a:gd name="connsiteX3" fmla="*/ 0 w 1573513"/>
              <a:gd name="connsiteY3" fmla="*/ 2740469 h 2740469"/>
              <a:gd name="connsiteX0" fmla="*/ 0 w 1576688"/>
              <a:gd name="connsiteY0" fmla="*/ 2734119 h 2734119"/>
              <a:gd name="connsiteX1" fmla="*/ 1576115 w 1576688"/>
              <a:gd name="connsiteY1" fmla="*/ 0 h 2734119"/>
              <a:gd name="connsiteX2" fmla="*/ 1576688 w 1576688"/>
              <a:gd name="connsiteY2" fmla="*/ 2728970 h 2734119"/>
              <a:gd name="connsiteX3" fmla="*/ 0 w 1576688"/>
              <a:gd name="connsiteY3" fmla="*/ 2734119 h 2734119"/>
              <a:gd name="connsiteX0" fmla="*/ 0 w 1579861"/>
              <a:gd name="connsiteY0" fmla="*/ 2727772 h 2728970"/>
              <a:gd name="connsiteX1" fmla="*/ 1579288 w 1579861"/>
              <a:gd name="connsiteY1" fmla="*/ 0 h 2728970"/>
              <a:gd name="connsiteX2" fmla="*/ 1579861 w 1579861"/>
              <a:gd name="connsiteY2" fmla="*/ 2728970 h 2728970"/>
              <a:gd name="connsiteX3" fmla="*/ 0 w 1579861"/>
              <a:gd name="connsiteY3" fmla="*/ 2727772 h 2728970"/>
            </a:gdLst>
            <a:ahLst/>
            <a:cxnLst>
              <a:cxn ang="0">
                <a:pos x="connsiteX0" y="connsiteY0"/>
              </a:cxn>
              <a:cxn ang="0">
                <a:pos x="connsiteX1" y="connsiteY1"/>
              </a:cxn>
              <a:cxn ang="0">
                <a:pos x="connsiteX2" y="connsiteY2"/>
              </a:cxn>
              <a:cxn ang="0">
                <a:pos x="connsiteX3" y="connsiteY3"/>
              </a:cxn>
            </a:cxnLst>
            <a:rect l="l" t="t" r="r" b="b"/>
            <a:pathLst>
              <a:path w="1579861" h="2728970">
                <a:moveTo>
                  <a:pt x="0" y="2727772"/>
                </a:moveTo>
                <a:lnTo>
                  <a:pt x="1579288" y="0"/>
                </a:lnTo>
                <a:lnTo>
                  <a:pt x="1579861" y="2728970"/>
                </a:lnTo>
                <a:lnTo>
                  <a:pt x="0" y="2727772"/>
                </a:lnTo>
                <a:close/>
              </a:path>
            </a:pathLst>
          </a:custGeom>
          <a:solidFill>
            <a:schemeClr val="accent3">
              <a:lumMod val="60000"/>
              <a:lumOff val="40000"/>
              <a:alpha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80809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EB20A5-BE0F-4A5D-8545-738E2ABB972B}" type="datetime1">
              <a:rPr lang="en-US" smtClean="0"/>
              <a:t>7/17/2024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3211717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FE69FB-10F9-4160-AFD1-74DF664FE8AC}" type="datetime1">
              <a:rPr lang="en-US" smtClean="0"/>
              <a:t>7/17/2024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681826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E615B-F2B1-42CC-9BF4-74644FD3D70C}" type="datetime1">
              <a:rPr lang="en-US" smtClean="0"/>
              <a:t>7/17/2024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363677469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6887A49-F366-4D88-3797-076601CE485C}"/>
              </a:ext>
            </a:extLst>
          </p:cNvPr>
          <p:cNvSpPr/>
          <p:nvPr/>
        </p:nvSpPr>
        <p:spPr>
          <a:xfrm>
            <a:off x="-28876" y="0"/>
            <a:ext cx="9502611"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solidFill>
                  <a:schemeClr val="bg1"/>
                </a:solidFill>
              </a:defRPr>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accent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E615B-F2B1-42CC-9BF4-74644FD3D70C}" type="datetime1">
              <a:rPr lang="en-US" smtClean="0"/>
              <a:t>7/17/2024</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2"/>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2"/>
                </a:solidFill>
                <a:latin typeface="Arial"/>
              </a:rPr>
              <a:t>”</a:t>
            </a:r>
            <a:endParaRPr lang="en-US" dirty="0">
              <a:solidFill>
                <a:schemeClr val="accent2"/>
              </a:solidFill>
              <a:latin typeface="Arial"/>
            </a:endParaRPr>
          </a:p>
        </p:txBody>
      </p:sp>
    </p:spTree>
    <p:extLst>
      <p:ext uri="{BB962C8B-B14F-4D97-AF65-F5344CB8AC3E}">
        <p14:creationId xmlns:p14="http://schemas.microsoft.com/office/powerpoint/2010/main" val="341724572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E615B-F2B1-42CC-9BF4-74644FD3D70C}" type="datetime1">
              <a:rPr lang="en-US" smtClean="0"/>
              <a:t>7/17/2024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298194471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D98E67C-D45D-F0A8-9395-56FDD57366FF}"/>
              </a:ext>
            </a:extLst>
          </p:cNvPr>
          <p:cNvSpPr/>
          <p:nvPr/>
        </p:nvSpPr>
        <p:spPr>
          <a:xfrm>
            <a:off x="-28876" y="0"/>
            <a:ext cx="9502611"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solidFill>
                  <a:schemeClr val="bg1"/>
                </a:solidFill>
              </a:defRPr>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C1BE615B-F2B1-42CC-9BF4-74644FD3D70C}" type="datetime1">
              <a:rPr lang="en-US" smtClean="0"/>
              <a:pPr/>
              <a:t>7/17/2024</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3352CBF5-17B8-4387-88A6-ABF9F8C64D5A}"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2"/>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2"/>
                </a:solidFill>
                <a:effectLst/>
                <a:latin typeface="Arial"/>
              </a:rPr>
              <a:t>”</a:t>
            </a:r>
          </a:p>
        </p:txBody>
      </p:sp>
    </p:spTree>
    <p:extLst>
      <p:ext uri="{BB962C8B-B14F-4D97-AF65-F5344CB8AC3E}">
        <p14:creationId xmlns:p14="http://schemas.microsoft.com/office/powerpoint/2010/main" val="255657113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E615B-F2B1-42CC-9BF4-74644FD3D70C}" type="datetime1">
              <a:rPr lang="en-US" smtClean="0"/>
              <a:t>7/17/2024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162166410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B0FBE3-4410-4A55-9915-8E6BA6A84421}" type="datetime1">
              <a:rPr lang="en-US" smtClean="0"/>
              <a:t>7/17/2024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2094091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plit - Wide Content Are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AD97FC6-F92F-F521-9F1F-788120867373}"/>
              </a:ext>
            </a:extLst>
          </p:cNvPr>
          <p:cNvSpPr/>
          <p:nvPr/>
        </p:nvSpPr>
        <p:spPr>
          <a:xfrm>
            <a:off x="3676851" y="-19250"/>
            <a:ext cx="8515150" cy="6886876"/>
          </a:xfrm>
          <a:custGeom>
            <a:avLst/>
            <a:gdLst>
              <a:gd name="connsiteX0" fmla="*/ 0 w 7783629"/>
              <a:gd name="connsiteY0" fmla="*/ 0 h 6858000"/>
              <a:gd name="connsiteX1" fmla="*/ 7783629 w 7783629"/>
              <a:gd name="connsiteY1" fmla="*/ 0 h 6858000"/>
              <a:gd name="connsiteX2" fmla="*/ 7783629 w 7783629"/>
              <a:gd name="connsiteY2" fmla="*/ 6858000 h 6858000"/>
              <a:gd name="connsiteX3" fmla="*/ 0 w 7783629"/>
              <a:gd name="connsiteY3" fmla="*/ 6858000 h 6858000"/>
              <a:gd name="connsiteX4" fmla="*/ 0 w 7783629"/>
              <a:gd name="connsiteY4" fmla="*/ 0 h 6858000"/>
              <a:gd name="connsiteX0" fmla="*/ 0 w 7783629"/>
              <a:gd name="connsiteY0" fmla="*/ 0 h 6858000"/>
              <a:gd name="connsiteX1" fmla="*/ 7783629 w 7783629"/>
              <a:gd name="connsiteY1" fmla="*/ 0 h 6858000"/>
              <a:gd name="connsiteX2" fmla="*/ 7783629 w 7783629"/>
              <a:gd name="connsiteY2" fmla="*/ 6858000 h 6858000"/>
              <a:gd name="connsiteX3" fmla="*/ 972152 w 7783629"/>
              <a:gd name="connsiteY3" fmla="*/ 6858000 h 6858000"/>
              <a:gd name="connsiteX4" fmla="*/ 0 w 7783629"/>
              <a:gd name="connsiteY4" fmla="*/ 0 h 6858000"/>
              <a:gd name="connsiteX0" fmla="*/ 0 w 8505524"/>
              <a:gd name="connsiteY0" fmla="*/ 0 h 6867625"/>
              <a:gd name="connsiteX1" fmla="*/ 7783629 w 8505524"/>
              <a:gd name="connsiteY1" fmla="*/ 0 h 6867625"/>
              <a:gd name="connsiteX2" fmla="*/ 8505524 w 8505524"/>
              <a:gd name="connsiteY2" fmla="*/ 6867625 h 6867625"/>
              <a:gd name="connsiteX3" fmla="*/ 972152 w 8505524"/>
              <a:gd name="connsiteY3" fmla="*/ 6858000 h 6867625"/>
              <a:gd name="connsiteX4" fmla="*/ 0 w 8505524"/>
              <a:gd name="connsiteY4" fmla="*/ 0 h 6867625"/>
              <a:gd name="connsiteX0" fmla="*/ 0 w 8505524"/>
              <a:gd name="connsiteY0" fmla="*/ 28876 h 6896501"/>
              <a:gd name="connsiteX1" fmla="*/ 8505523 w 8505524"/>
              <a:gd name="connsiteY1" fmla="*/ 0 h 6896501"/>
              <a:gd name="connsiteX2" fmla="*/ 8505524 w 8505524"/>
              <a:gd name="connsiteY2" fmla="*/ 6896501 h 6896501"/>
              <a:gd name="connsiteX3" fmla="*/ 972152 w 8505524"/>
              <a:gd name="connsiteY3" fmla="*/ 6886876 h 6896501"/>
              <a:gd name="connsiteX4" fmla="*/ 0 w 8505524"/>
              <a:gd name="connsiteY4" fmla="*/ 28876 h 6896501"/>
              <a:gd name="connsiteX0" fmla="*/ 0 w 8505524"/>
              <a:gd name="connsiteY0" fmla="*/ 19251 h 6886876"/>
              <a:gd name="connsiteX1" fmla="*/ 8505523 w 8505524"/>
              <a:gd name="connsiteY1" fmla="*/ 0 h 6886876"/>
              <a:gd name="connsiteX2" fmla="*/ 8505524 w 8505524"/>
              <a:gd name="connsiteY2" fmla="*/ 6886876 h 6886876"/>
              <a:gd name="connsiteX3" fmla="*/ 972152 w 8505524"/>
              <a:gd name="connsiteY3" fmla="*/ 6877251 h 6886876"/>
              <a:gd name="connsiteX4" fmla="*/ 0 w 8505524"/>
              <a:gd name="connsiteY4" fmla="*/ 19251 h 6886876"/>
              <a:gd name="connsiteX0" fmla="*/ 0 w 8505524"/>
              <a:gd name="connsiteY0" fmla="*/ 19251 h 6886876"/>
              <a:gd name="connsiteX1" fmla="*/ 8505523 w 8505524"/>
              <a:gd name="connsiteY1" fmla="*/ 0 h 6886876"/>
              <a:gd name="connsiteX2" fmla="*/ 8505524 w 8505524"/>
              <a:gd name="connsiteY2" fmla="*/ 6886876 h 6886876"/>
              <a:gd name="connsiteX3" fmla="*/ 972152 w 8505524"/>
              <a:gd name="connsiteY3" fmla="*/ 6877251 h 6886876"/>
              <a:gd name="connsiteX4" fmla="*/ 0 w 8505524"/>
              <a:gd name="connsiteY4" fmla="*/ 19251 h 6886876"/>
              <a:gd name="connsiteX0" fmla="*/ 0 w 8515150"/>
              <a:gd name="connsiteY0" fmla="*/ 9626 h 6886876"/>
              <a:gd name="connsiteX1" fmla="*/ 8515149 w 8515150"/>
              <a:gd name="connsiteY1" fmla="*/ 0 h 6886876"/>
              <a:gd name="connsiteX2" fmla="*/ 8515150 w 8515150"/>
              <a:gd name="connsiteY2" fmla="*/ 6886876 h 6886876"/>
              <a:gd name="connsiteX3" fmla="*/ 981778 w 8515150"/>
              <a:gd name="connsiteY3" fmla="*/ 6877251 h 6886876"/>
              <a:gd name="connsiteX4" fmla="*/ 0 w 8515150"/>
              <a:gd name="connsiteY4" fmla="*/ 9626 h 688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5150" h="6886876">
                <a:moveTo>
                  <a:pt x="0" y="9626"/>
                </a:moveTo>
                <a:lnTo>
                  <a:pt x="8515149" y="0"/>
                </a:lnTo>
                <a:cubicBezTo>
                  <a:pt x="8515149" y="2298834"/>
                  <a:pt x="8515150" y="4588042"/>
                  <a:pt x="8515150" y="6886876"/>
                </a:cubicBezTo>
                <a:lnTo>
                  <a:pt x="981778" y="6877251"/>
                </a:lnTo>
                <a:lnTo>
                  <a:pt x="0" y="9626"/>
                </a:lnTo>
                <a:close/>
              </a:path>
            </a:pathLst>
          </a:cu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3">
            <a:extLst>
              <a:ext uri="{FF2B5EF4-FFF2-40B4-BE49-F238E27FC236}">
                <a16:creationId xmlns:a16="http://schemas.microsoft.com/office/drawing/2014/main" id="{A6609ACC-3970-75F2-6A54-AFA99B2969A7}"/>
              </a:ext>
            </a:extLst>
          </p:cNvPr>
          <p:cNvSpPr>
            <a:spLocks noGrp="1"/>
          </p:cNvSpPr>
          <p:nvPr>
            <p:ph type="dt" sz="half" idx="10"/>
          </p:nvPr>
        </p:nvSpPr>
        <p:spPr>
          <a:xfrm>
            <a:off x="7139509" y="6374176"/>
            <a:ext cx="911939" cy="365125"/>
          </a:xfrm>
        </p:spPr>
        <p:txBody>
          <a:bodyPr/>
          <a:lstStyle>
            <a:lvl1pPr>
              <a:defRPr>
                <a:solidFill>
                  <a:schemeClr val="bg1"/>
                </a:solidFill>
              </a:defRPr>
            </a:lvl1pPr>
          </a:lstStyle>
          <a:p>
            <a:fld id="{049D9987-0B37-44DD-904E-808FDF6F7341}" type="datetime1">
              <a:rPr lang="en-US" smtClean="0"/>
              <a:pPr/>
              <a:t>7/17/2024</a:t>
            </a:fld>
            <a:endParaRPr lang="en-US" dirty="0"/>
          </a:p>
        </p:txBody>
      </p:sp>
      <p:sp>
        <p:nvSpPr>
          <p:cNvPr id="8" name="Footer Placeholder 4">
            <a:extLst>
              <a:ext uri="{FF2B5EF4-FFF2-40B4-BE49-F238E27FC236}">
                <a16:creationId xmlns:a16="http://schemas.microsoft.com/office/drawing/2014/main" id="{2D8373A2-56B1-FAC7-DDC2-27C7EB245249}"/>
              </a:ext>
            </a:extLst>
          </p:cNvPr>
          <p:cNvSpPr>
            <a:spLocks noGrp="1"/>
          </p:cNvSpPr>
          <p:nvPr>
            <p:ph type="ftr" sz="quarter" idx="11"/>
          </p:nvPr>
        </p:nvSpPr>
        <p:spPr>
          <a:xfrm>
            <a:off x="611710" y="6374176"/>
            <a:ext cx="6297612" cy="365125"/>
          </a:xfrm>
        </p:spPr>
        <p:txBody>
          <a:bodyPr/>
          <a:lstStyle/>
          <a:p>
            <a:endParaRPr lang="en-US" dirty="0"/>
          </a:p>
        </p:txBody>
      </p:sp>
      <p:sp>
        <p:nvSpPr>
          <p:cNvPr id="9" name="Slide Number Placeholder 5">
            <a:extLst>
              <a:ext uri="{FF2B5EF4-FFF2-40B4-BE49-F238E27FC236}">
                <a16:creationId xmlns:a16="http://schemas.microsoft.com/office/drawing/2014/main" id="{8944D69C-A96E-31AE-817A-2E675702890A}"/>
              </a:ext>
            </a:extLst>
          </p:cNvPr>
          <p:cNvSpPr>
            <a:spLocks noGrp="1"/>
          </p:cNvSpPr>
          <p:nvPr>
            <p:ph type="sldNum" sz="quarter" idx="12"/>
          </p:nvPr>
        </p:nvSpPr>
        <p:spPr>
          <a:xfrm>
            <a:off x="8525039" y="6374176"/>
            <a:ext cx="683339" cy="365125"/>
          </a:xfrm>
        </p:spPr>
        <p:txBody>
          <a:bodyPr/>
          <a:lstStyle>
            <a:lvl1pPr>
              <a:defRPr>
                <a:solidFill>
                  <a:schemeClr val="bg1"/>
                </a:solidFill>
              </a:defRPr>
            </a:lvl1pPr>
          </a:lstStyle>
          <a:p>
            <a:fld id="{3352CBF5-17B8-4387-88A6-ABF9F8C64D5A}" type="slidenum">
              <a:rPr lang="en-US" smtClean="0"/>
              <a:pPr/>
              <a:t>‹#›</a:t>
            </a:fld>
            <a:endParaRPr lang="en-US" dirty="0"/>
          </a:p>
        </p:txBody>
      </p:sp>
    </p:spTree>
    <p:extLst>
      <p:ext uri="{BB962C8B-B14F-4D97-AF65-F5344CB8AC3E}">
        <p14:creationId xmlns:p14="http://schemas.microsoft.com/office/powerpoint/2010/main" val="1236298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 Wide Content Are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B52D5C-C12F-09EC-EECC-892DCC61F358}"/>
              </a:ext>
            </a:extLst>
          </p:cNvPr>
          <p:cNvSpPr/>
          <p:nvPr/>
        </p:nvSpPr>
        <p:spPr>
          <a:xfrm>
            <a:off x="529389" y="0"/>
            <a:ext cx="11662611"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3">
            <a:extLst>
              <a:ext uri="{FF2B5EF4-FFF2-40B4-BE49-F238E27FC236}">
                <a16:creationId xmlns:a16="http://schemas.microsoft.com/office/drawing/2014/main" id="{32F0AAE0-741A-F6E2-4022-E554E16C044B}"/>
              </a:ext>
            </a:extLst>
          </p:cNvPr>
          <p:cNvSpPr>
            <a:spLocks noGrp="1"/>
          </p:cNvSpPr>
          <p:nvPr>
            <p:ph type="dt" sz="half" idx="10"/>
          </p:nvPr>
        </p:nvSpPr>
        <p:spPr>
          <a:xfrm>
            <a:off x="7139509" y="6374176"/>
            <a:ext cx="911939" cy="365125"/>
          </a:xfrm>
        </p:spPr>
        <p:txBody>
          <a:bodyPr/>
          <a:lstStyle/>
          <a:p>
            <a:fld id="{049D9987-0B37-44DD-904E-808FDF6F7341}" type="datetime1">
              <a:rPr lang="en-US" smtClean="0"/>
              <a:t>7/17/2024</a:t>
            </a:fld>
            <a:endParaRPr lang="en-US" dirty="0"/>
          </a:p>
        </p:txBody>
      </p:sp>
      <p:sp>
        <p:nvSpPr>
          <p:cNvPr id="4" name="Footer Placeholder 4">
            <a:extLst>
              <a:ext uri="{FF2B5EF4-FFF2-40B4-BE49-F238E27FC236}">
                <a16:creationId xmlns:a16="http://schemas.microsoft.com/office/drawing/2014/main" id="{BE64100A-1BA2-587F-5200-F37E7E95B840}"/>
              </a:ext>
            </a:extLst>
          </p:cNvPr>
          <p:cNvSpPr>
            <a:spLocks noGrp="1"/>
          </p:cNvSpPr>
          <p:nvPr>
            <p:ph type="ftr" sz="quarter" idx="11"/>
          </p:nvPr>
        </p:nvSpPr>
        <p:spPr>
          <a:xfrm>
            <a:off x="611710" y="6374176"/>
            <a:ext cx="6297612" cy="365125"/>
          </a:xfrm>
        </p:spPr>
        <p:txBody>
          <a:bodyPr/>
          <a:lstStyle/>
          <a:p>
            <a:endParaRPr lang="en-US" dirty="0"/>
          </a:p>
        </p:txBody>
      </p:sp>
      <p:sp>
        <p:nvSpPr>
          <p:cNvPr id="5" name="Slide Number Placeholder 5">
            <a:extLst>
              <a:ext uri="{FF2B5EF4-FFF2-40B4-BE49-F238E27FC236}">
                <a16:creationId xmlns:a16="http://schemas.microsoft.com/office/drawing/2014/main" id="{39C03EB9-5044-3503-C57E-DE24974CB94E}"/>
              </a:ext>
            </a:extLst>
          </p:cNvPr>
          <p:cNvSpPr>
            <a:spLocks noGrp="1"/>
          </p:cNvSpPr>
          <p:nvPr>
            <p:ph type="sldNum" sz="quarter" idx="12"/>
          </p:nvPr>
        </p:nvSpPr>
        <p:spPr>
          <a:xfrm>
            <a:off x="8525039" y="6374176"/>
            <a:ext cx="683339" cy="365125"/>
          </a:xfrm>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260756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9D9987-0B37-44DD-904E-808FDF6F7341}" type="datetime1">
              <a:rPr lang="en-US" smtClean="0"/>
              <a:t>7/17/2024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3331985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9023E0-2639-45CD-BBEB-17360F5DB124}" type="datetime1">
              <a:rPr lang="en-US" smtClean="0"/>
              <a:t>7/17/2024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1648838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7876FE-FC8A-460D-95A0-03315EBCEB8C}" type="datetime1">
              <a:rPr lang="en-US" smtClean="0"/>
              <a:t>7/17/2024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1451283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BDCBC4-E1E2-4F52-B6CD-BBA9C3A0AC4D}" type="datetime1">
              <a:rPr lang="en-US" smtClean="0"/>
              <a:t>7/17/2024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454388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A0A1C-E13C-4005-AD6B-40EB15D52A4B}" type="datetime1">
              <a:rPr lang="en-US" smtClean="0"/>
              <a:t>7/17/2024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338151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9" name="Rectangle 30">
            <a:extLst>
              <a:ext uri="{FF2B5EF4-FFF2-40B4-BE49-F238E27FC236}">
                <a16:creationId xmlns:a16="http://schemas.microsoft.com/office/drawing/2014/main" id="{389C2D09-D892-FCDB-CB0F-3D01928AA90F}"/>
              </a:ext>
            </a:extLst>
          </p:cNvPr>
          <p:cNvSpPr/>
          <p:nvPr/>
        </p:nvSpPr>
        <p:spPr>
          <a:xfrm flipH="1">
            <a:off x="9461110" y="-16470"/>
            <a:ext cx="2734764" cy="4944071"/>
          </a:xfrm>
          <a:custGeom>
            <a:avLst/>
            <a:gdLst>
              <a:gd name="connsiteX0" fmla="*/ 0 w 2727715"/>
              <a:gd name="connsiteY0" fmla="*/ 0 h 4800600"/>
              <a:gd name="connsiteX1" fmla="*/ 2727715 w 2727715"/>
              <a:gd name="connsiteY1" fmla="*/ 0 h 4800600"/>
              <a:gd name="connsiteX2" fmla="*/ 2727715 w 2727715"/>
              <a:gd name="connsiteY2" fmla="*/ 4800600 h 4800600"/>
              <a:gd name="connsiteX3" fmla="*/ 0 w 2727715"/>
              <a:gd name="connsiteY3" fmla="*/ 4800600 h 4800600"/>
              <a:gd name="connsiteX4" fmla="*/ 0 w 2727715"/>
              <a:gd name="connsiteY4" fmla="*/ 0 h 4800600"/>
              <a:gd name="connsiteX0" fmla="*/ 0 w 2727715"/>
              <a:gd name="connsiteY0" fmla="*/ 0 h 4800600"/>
              <a:gd name="connsiteX1" fmla="*/ 2727715 w 2727715"/>
              <a:gd name="connsiteY1" fmla="*/ 0 h 4800600"/>
              <a:gd name="connsiteX2" fmla="*/ 2727715 w 2727715"/>
              <a:gd name="connsiteY2" fmla="*/ 4800600 h 4800600"/>
              <a:gd name="connsiteX3" fmla="*/ 0 w 2727715"/>
              <a:gd name="connsiteY3" fmla="*/ 3530600 h 4800600"/>
              <a:gd name="connsiteX4" fmla="*/ 0 w 2727715"/>
              <a:gd name="connsiteY4" fmla="*/ 0 h 4800600"/>
              <a:gd name="connsiteX0" fmla="*/ 0 w 2727715"/>
              <a:gd name="connsiteY0" fmla="*/ 0 h 5092700"/>
              <a:gd name="connsiteX1" fmla="*/ 2727715 w 2727715"/>
              <a:gd name="connsiteY1" fmla="*/ 0 h 5092700"/>
              <a:gd name="connsiteX2" fmla="*/ 2727715 w 2727715"/>
              <a:gd name="connsiteY2" fmla="*/ 5092700 h 5092700"/>
              <a:gd name="connsiteX3" fmla="*/ 0 w 2727715"/>
              <a:gd name="connsiteY3" fmla="*/ 3530600 h 5092700"/>
              <a:gd name="connsiteX4" fmla="*/ 0 w 2727715"/>
              <a:gd name="connsiteY4" fmla="*/ 0 h 5092700"/>
              <a:gd name="connsiteX0" fmla="*/ 0 w 2727715"/>
              <a:gd name="connsiteY0" fmla="*/ 0 h 5092700"/>
              <a:gd name="connsiteX1" fmla="*/ 2715854 w 2727715"/>
              <a:gd name="connsiteY1" fmla="*/ 1175657 h 5092700"/>
              <a:gd name="connsiteX2" fmla="*/ 2727715 w 2727715"/>
              <a:gd name="connsiteY2" fmla="*/ 5092700 h 5092700"/>
              <a:gd name="connsiteX3" fmla="*/ 0 w 2727715"/>
              <a:gd name="connsiteY3" fmla="*/ 3530600 h 5092700"/>
              <a:gd name="connsiteX4" fmla="*/ 0 w 2727715"/>
              <a:gd name="connsiteY4" fmla="*/ 0 h 5092700"/>
              <a:gd name="connsiteX0" fmla="*/ 0 w 2728856"/>
              <a:gd name="connsiteY0" fmla="*/ 320634 h 5413334"/>
              <a:gd name="connsiteX1" fmla="*/ 2727715 w 2728856"/>
              <a:gd name="connsiteY1" fmla="*/ 0 h 5413334"/>
              <a:gd name="connsiteX2" fmla="*/ 2727715 w 2728856"/>
              <a:gd name="connsiteY2" fmla="*/ 5413334 h 5413334"/>
              <a:gd name="connsiteX3" fmla="*/ 0 w 2728856"/>
              <a:gd name="connsiteY3" fmla="*/ 3851234 h 5413334"/>
              <a:gd name="connsiteX4" fmla="*/ 0 w 2728856"/>
              <a:gd name="connsiteY4" fmla="*/ 320634 h 5413334"/>
              <a:gd name="connsiteX0" fmla="*/ 0 w 2728856"/>
              <a:gd name="connsiteY0" fmla="*/ 0 h 5413334"/>
              <a:gd name="connsiteX1" fmla="*/ 2727715 w 2728856"/>
              <a:gd name="connsiteY1" fmla="*/ 0 h 5413334"/>
              <a:gd name="connsiteX2" fmla="*/ 2727715 w 2728856"/>
              <a:gd name="connsiteY2" fmla="*/ 5413334 h 5413334"/>
              <a:gd name="connsiteX3" fmla="*/ 0 w 2728856"/>
              <a:gd name="connsiteY3" fmla="*/ 3851234 h 5413334"/>
              <a:gd name="connsiteX4" fmla="*/ 0 w 2728856"/>
              <a:gd name="connsiteY4" fmla="*/ 0 h 5413334"/>
              <a:gd name="connsiteX0" fmla="*/ 0 w 2728856"/>
              <a:gd name="connsiteY0" fmla="*/ 991402 h 6404736"/>
              <a:gd name="connsiteX1" fmla="*/ 2727715 w 2728856"/>
              <a:gd name="connsiteY1" fmla="*/ 0 h 6404736"/>
              <a:gd name="connsiteX2" fmla="*/ 2727715 w 2728856"/>
              <a:gd name="connsiteY2" fmla="*/ 6404736 h 6404736"/>
              <a:gd name="connsiteX3" fmla="*/ 0 w 2728856"/>
              <a:gd name="connsiteY3" fmla="*/ 4842636 h 6404736"/>
              <a:gd name="connsiteX4" fmla="*/ 0 w 2728856"/>
              <a:gd name="connsiteY4" fmla="*/ 991402 h 6404736"/>
              <a:gd name="connsiteX0" fmla="*/ 0 w 2738470"/>
              <a:gd name="connsiteY0" fmla="*/ 0 h 6423987"/>
              <a:gd name="connsiteX1" fmla="*/ 2737329 w 2738470"/>
              <a:gd name="connsiteY1" fmla="*/ 19251 h 6423987"/>
              <a:gd name="connsiteX2" fmla="*/ 2737329 w 2738470"/>
              <a:gd name="connsiteY2" fmla="*/ 6423987 h 6423987"/>
              <a:gd name="connsiteX3" fmla="*/ 9614 w 2738470"/>
              <a:gd name="connsiteY3" fmla="*/ 4861887 h 6423987"/>
              <a:gd name="connsiteX4" fmla="*/ 0 w 2738470"/>
              <a:gd name="connsiteY4" fmla="*/ 0 h 6423987"/>
              <a:gd name="connsiteX0" fmla="*/ 0 w 2738470"/>
              <a:gd name="connsiteY0" fmla="*/ 9625 h 6404736"/>
              <a:gd name="connsiteX1" fmla="*/ 2737329 w 2738470"/>
              <a:gd name="connsiteY1" fmla="*/ 0 h 6404736"/>
              <a:gd name="connsiteX2" fmla="*/ 2737329 w 2738470"/>
              <a:gd name="connsiteY2" fmla="*/ 6404736 h 6404736"/>
              <a:gd name="connsiteX3" fmla="*/ 9614 w 2738470"/>
              <a:gd name="connsiteY3" fmla="*/ 4842636 h 6404736"/>
              <a:gd name="connsiteX4" fmla="*/ 0 w 2738470"/>
              <a:gd name="connsiteY4" fmla="*/ 9625 h 6404736"/>
              <a:gd name="connsiteX0" fmla="*/ 0 w 2737329"/>
              <a:gd name="connsiteY0" fmla="*/ 6 h 6395117"/>
              <a:gd name="connsiteX1" fmla="*/ 2725467 w 2737329"/>
              <a:gd name="connsiteY1" fmla="*/ 1451046 h 6395117"/>
              <a:gd name="connsiteX2" fmla="*/ 2737329 w 2737329"/>
              <a:gd name="connsiteY2" fmla="*/ 6395117 h 6395117"/>
              <a:gd name="connsiteX3" fmla="*/ 9614 w 2737329"/>
              <a:gd name="connsiteY3" fmla="*/ 4833017 h 6395117"/>
              <a:gd name="connsiteX4" fmla="*/ 0 w 2737329"/>
              <a:gd name="connsiteY4" fmla="*/ 6 h 6395117"/>
              <a:gd name="connsiteX0" fmla="*/ 0 w 2737329"/>
              <a:gd name="connsiteY0" fmla="*/ 0 h 4946321"/>
              <a:gd name="connsiteX1" fmla="*/ 2725467 w 2737329"/>
              <a:gd name="connsiteY1" fmla="*/ 2250 h 4946321"/>
              <a:gd name="connsiteX2" fmla="*/ 2737329 w 2737329"/>
              <a:gd name="connsiteY2" fmla="*/ 4946321 h 4946321"/>
              <a:gd name="connsiteX3" fmla="*/ 9614 w 2737329"/>
              <a:gd name="connsiteY3" fmla="*/ 3384221 h 4946321"/>
              <a:gd name="connsiteX4" fmla="*/ 0 w 2737329"/>
              <a:gd name="connsiteY4" fmla="*/ 0 h 4946321"/>
              <a:gd name="connsiteX0" fmla="*/ 0 w 2737329"/>
              <a:gd name="connsiteY0" fmla="*/ 9252 h 4944071"/>
              <a:gd name="connsiteX1" fmla="*/ 2725467 w 2737329"/>
              <a:gd name="connsiteY1" fmla="*/ 0 h 4944071"/>
              <a:gd name="connsiteX2" fmla="*/ 2737329 w 2737329"/>
              <a:gd name="connsiteY2" fmla="*/ 4944071 h 4944071"/>
              <a:gd name="connsiteX3" fmla="*/ 9614 w 2737329"/>
              <a:gd name="connsiteY3" fmla="*/ 3381971 h 4944071"/>
              <a:gd name="connsiteX4" fmla="*/ 0 w 2737329"/>
              <a:gd name="connsiteY4" fmla="*/ 9252 h 4944071"/>
              <a:gd name="connsiteX0" fmla="*/ 0 w 2731585"/>
              <a:gd name="connsiteY0" fmla="*/ 3501 h 4944071"/>
              <a:gd name="connsiteX1" fmla="*/ 2719723 w 2731585"/>
              <a:gd name="connsiteY1" fmla="*/ 0 h 4944071"/>
              <a:gd name="connsiteX2" fmla="*/ 2731585 w 2731585"/>
              <a:gd name="connsiteY2" fmla="*/ 4944071 h 4944071"/>
              <a:gd name="connsiteX3" fmla="*/ 3870 w 2731585"/>
              <a:gd name="connsiteY3" fmla="*/ 3381971 h 4944071"/>
              <a:gd name="connsiteX4" fmla="*/ 0 w 2731585"/>
              <a:gd name="connsiteY4" fmla="*/ 3501 h 4944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1585" h="4944071">
                <a:moveTo>
                  <a:pt x="0" y="3501"/>
                </a:moveTo>
                <a:lnTo>
                  <a:pt x="2719723" y="0"/>
                </a:lnTo>
                <a:cubicBezTo>
                  <a:pt x="2723677" y="1305681"/>
                  <a:pt x="2727631" y="3638390"/>
                  <a:pt x="2731585" y="4944071"/>
                </a:cubicBezTo>
                <a:lnTo>
                  <a:pt x="3870" y="3381971"/>
                </a:lnTo>
                <a:cubicBezTo>
                  <a:pt x="665" y="1761342"/>
                  <a:pt x="3205" y="1624130"/>
                  <a:pt x="0" y="3501"/>
                </a:cubicBezTo>
                <a:close/>
              </a:path>
            </a:pathLst>
          </a:custGeom>
          <a:solidFill>
            <a:schemeClr val="accent3"/>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ln>
                <a:noFill/>
              </a:ln>
            </a:endParaRPr>
          </a:p>
        </p:txBody>
      </p:sp>
      <p:sp>
        <p:nvSpPr>
          <p:cNvPr id="2" name="Title Placeholder 1"/>
          <p:cNvSpPr>
            <a:spLocks noGrp="1"/>
          </p:cNvSpPr>
          <p:nvPr>
            <p:ph type="title"/>
          </p:nvPr>
        </p:nvSpPr>
        <p:spPr>
          <a:xfrm>
            <a:off x="611710"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11710"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39509" y="6374176"/>
            <a:ext cx="911939" cy="365125"/>
          </a:xfrm>
          <a:prstGeom prst="rect">
            <a:avLst/>
          </a:prstGeom>
        </p:spPr>
        <p:txBody>
          <a:bodyPr vert="horz" lIns="91440" tIns="45720" rIns="91440" bIns="45720" rtlCol="0" anchor="ctr"/>
          <a:lstStyle>
            <a:lvl1pPr algn="r">
              <a:defRPr sz="9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C1BE615B-F2B1-42CC-9BF4-74644FD3D70C}" type="datetime1">
              <a:rPr lang="en-US" smtClean="0"/>
              <a:pPr/>
              <a:t>7/17/2024</a:t>
            </a:fld>
            <a:endParaRPr lang="en-US" dirty="0"/>
          </a:p>
        </p:txBody>
      </p:sp>
      <p:sp>
        <p:nvSpPr>
          <p:cNvPr id="5" name="Footer Placeholder 4"/>
          <p:cNvSpPr>
            <a:spLocks noGrp="1"/>
          </p:cNvSpPr>
          <p:nvPr>
            <p:ph type="ftr" sz="quarter" idx="3"/>
          </p:nvPr>
        </p:nvSpPr>
        <p:spPr>
          <a:xfrm>
            <a:off x="611710" y="6374176"/>
            <a:ext cx="6297612" cy="365125"/>
          </a:xfrm>
          <a:prstGeom prst="rect">
            <a:avLst/>
          </a:prstGeom>
        </p:spPr>
        <p:txBody>
          <a:bodyPr vert="horz" lIns="91440" tIns="45720" rIns="91440" bIns="45720" rtlCol="0" anchor="ctr"/>
          <a:lstStyle>
            <a:lvl1pPr algn="l">
              <a:defRPr sz="9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6" name="Slide Number Placeholder 5"/>
          <p:cNvSpPr>
            <a:spLocks noGrp="1"/>
          </p:cNvSpPr>
          <p:nvPr>
            <p:ph type="sldNum" sz="quarter" idx="4"/>
          </p:nvPr>
        </p:nvSpPr>
        <p:spPr>
          <a:xfrm>
            <a:off x="8525039" y="6374176"/>
            <a:ext cx="683339" cy="365125"/>
          </a:xfrm>
          <a:prstGeom prst="rect">
            <a:avLst/>
          </a:prstGeom>
        </p:spPr>
        <p:txBody>
          <a:bodyPr vert="horz" lIns="91440" tIns="45720" rIns="91440" bIns="45720" rtlCol="0" anchor="ctr"/>
          <a:lstStyle>
            <a:lvl1pPr algn="r">
              <a:defRPr sz="90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fld id="{3352CBF5-17B8-4387-88A6-ABF9F8C64D5A}" type="slidenum">
              <a:rPr lang="en-US" smtClean="0"/>
              <a:pPr/>
              <a:t>‹#›</a:t>
            </a:fld>
            <a:endParaRPr lang="en-US" dirty="0"/>
          </a:p>
        </p:txBody>
      </p:sp>
      <p:pic>
        <p:nvPicPr>
          <p:cNvPr id="11" name="Picture 10" descr="A black background with blue and green text&#10;&#10;Description automatically generated">
            <a:extLst>
              <a:ext uri="{FF2B5EF4-FFF2-40B4-BE49-F238E27FC236}">
                <a16:creationId xmlns:a16="http://schemas.microsoft.com/office/drawing/2014/main" id="{09BEE289-E719-DCCC-3A44-90F4F391A20C}"/>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9722386" y="4976545"/>
            <a:ext cx="2206508" cy="1697314"/>
          </a:xfrm>
          <a:prstGeom prst="rect">
            <a:avLst/>
          </a:prstGeom>
        </p:spPr>
      </p:pic>
      <p:cxnSp>
        <p:nvCxnSpPr>
          <p:cNvPr id="58" name="Straight Connector 57">
            <a:extLst>
              <a:ext uri="{FF2B5EF4-FFF2-40B4-BE49-F238E27FC236}">
                <a16:creationId xmlns:a16="http://schemas.microsoft.com/office/drawing/2014/main" id="{F4EFD041-BDE9-22EF-B649-84C7A73DC200}"/>
              </a:ext>
            </a:extLst>
          </p:cNvPr>
          <p:cNvCxnSpPr>
            <a:cxnSpLocks/>
          </p:cNvCxnSpPr>
          <p:nvPr/>
        </p:nvCxnSpPr>
        <p:spPr>
          <a:xfrm flipH="1">
            <a:off x="611710" y="6268923"/>
            <a:ext cx="859666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D197CC75-E810-A5BF-4ECE-B162B1FA6C9C}"/>
              </a:ext>
            </a:extLst>
          </p:cNvPr>
          <p:cNvCxnSpPr>
            <a:cxnSpLocks/>
          </p:cNvCxnSpPr>
          <p:nvPr/>
        </p:nvCxnSpPr>
        <p:spPr>
          <a:xfrm flipV="1">
            <a:off x="9923528" y="3224550"/>
            <a:ext cx="1994232" cy="1158664"/>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72" name="Triangle 71">
            <a:extLst>
              <a:ext uri="{FF2B5EF4-FFF2-40B4-BE49-F238E27FC236}">
                <a16:creationId xmlns:a16="http://schemas.microsoft.com/office/drawing/2014/main" id="{175BF7DB-DEC2-ABEC-D6DE-DC8C37620E36}"/>
              </a:ext>
            </a:extLst>
          </p:cNvPr>
          <p:cNvSpPr/>
          <p:nvPr/>
        </p:nvSpPr>
        <p:spPr>
          <a:xfrm rot="16200000">
            <a:off x="9241192" y="424667"/>
            <a:ext cx="3172273" cy="2734718"/>
          </a:xfrm>
          <a:prstGeom prst="triangle">
            <a:avLst>
              <a:gd name="adj" fmla="val 49584"/>
            </a:avLst>
          </a:prstGeom>
          <a:solidFill>
            <a:schemeClr val="accent3">
              <a:lumMod val="60000"/>
              <a:lumOff val="40000"/>
              <a:alpha val="24888"/>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a:extLst>
              <a:ext uri="{FF2B5EF4-FFF2-40B4-BE49-F238E27FC236}">
                <a16:creationId xmlns:a16="http://schemas.microsoft.com/office/drawing/2014/main" id="{2084A5E7-0CE0-90AA-CD2D-EB006029E538}"/>
              </a:ext>
            </a:extLst>
          </p:cNvPr>
          <p:cNvSpPr/>
          <p:nvPr/>
        </p:nvSpPr>
        <p:spPr>
          <a:xfrm>
            <a:off x="-7541" y="0"/>
            <a:ext cx="351925" cy="685800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5" name="Straight Connector 34">
            <a:extLst>
              <a:ext uri="{FF2B5EF4-FFF2-40B4-BE49-F238E27FC236}">
                <a16:creationId xmlns:a16="http://schemas.microsoft.com/office/drawing/2014/main" id="{5DB6A19B-4159-1406-5616-A2B2D71F31DB}"/>
              </a:ext>
            </a:extLst>
          </p:cNvPr>
          <p:cNvCxnSpPr>
            <a:cxnSpLocks/>
          </p:cNvCxnSpPr>
          <p:nvPr/>
        </p:nvCxnSpPr>
        <p:spPr>
          <a:xfrm>
            <a:off x="11917760" y="465389"/>
            <a:ext cx="0" cy="2750499"/>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riangle 8">
            <a:extLst>
              <a:ext uri="{FF2B5EF4-FFF2-40B4-BE49-F238E27FC236}">
                <a16:creationId xmlns:a16="http://schemas.microsoft.com/office/drawing/2014/main" id="{8B3667A2-4DD2-9591-7CC3-3998E3679E6F}"/>
              </a:ext>
            </a:extLst>
          </p:cNvPr>
          <p:cNvSpPr/>
          <p:nvPr/>
        </p:nvSpPr>
        <p:spPr>
          <a:xfrm rot="16200000">
            <a:off x="10035710" y="-571455"/>
            <a:ext cx="1579861" cy="2728970"/>
          </a:xfrm>
          <a:custGeom>
            <a:avLst/>
            <a:gdLst>
              <a:gd name="connsiteX0" fmla="*/ 0 w 3172273"/>
              <a:gd name="connsiteY0" fmla="*/ 2734718 h 2734718"/>
              <a:gd name="connsiteX1" fmla="*/ 1572940 w 3172273"/>
              <a:gd name="connsiteY1" fmla="*/ 0 h 2734718"/>
              <a:gd name="connsiteX2" fmla="*/ 3172273 w 3172273"/>
              <a:gd name="connsiteY2" fmla="*/ 2734718 h 2734718"/>
              <a:gd name="connsiteX3" fmla="*/ 0 w 3172273"/>
              <a:gd name="connsiteY3" fmla="*/ 2734718 h 2734718"/>
              <a:gd name="connsiteX0" fmla="*/ 0 w 1596517"/>
              <a:gd name="connsiteY0" fmla="*/ 2734718 h 2734718"/>
              <a:gd name="connsiteX1" fmla="*/ 1572940 w 1596517"/>
              <a:gd name="connsiteY1" fmla="*/ 0 h 2734718"/>
              <a:gd name="connsiteX2" fmla="*/ 1596517 w 1596517"/>
              <a:gd name="connsiteY2" fmla="*/ 2728970 h 2734718"/>
              <a:gd name="connsiteX3" fmla="*/ 0 w 1596517"/>
              <a:gd name="connsiteY3" fmla="*/ 2734718 h 2734718"/>
              <a:gd name="connsiteX0" fmla="*/ 0 w 1596517"/>
              <a:gd name="connsiteY0" fmla="*/ 2740469 h 2740469"/>
              <a:gd name="connsiteX1" fmla="*/ 1572940 w 1596517"/>
              <a:gd name="connsiteY1" fmla="*/ 0 h 2740469"/>
              <a:gd name="connsiteX2" fmla="*/ 1596517 w 1596517"/>
              <a:gd name="connsiteY2" fmla="*/ 2734721 h 2740469"/>
              <a:gd name="connsiteX3" fmla="*/ 0 w 1596517"/>
              <a:gd name="connsiteY3" fmla="*/ 2740469 h 2740469"/>
              <a:gd name="connsiteX0" fmla="*/ 0 w 1573513"/>
              <a:gd name="connsiteY0" fmla="*/ 2740469 h 2740469"/>
              <a:gd name="connsiteX1" fmla="*/ 1572940 w 1573513"/>
              <a:gd name="connsiteY1" fmla="*/ 0 h 2740469"/>
              <a:gd name="connsiteX2" fmla="*/ 1573513 w 1573513"/>
              <a:gd name="connsiteY2" fmla="*/ 2728970 h 2740469"/>
              <a:gd name="connsiteX3" fmla="*/ 0 w 1573513"/>
              <a:gd name="connsiteY3" fmla="*/ 2740469 h 2740469"/>
              <a:gd name="connsiteX0" fmla="*/ 0 w 1576688"/>
              <a:gd name="connsiteY0" fmla="*/ 2734119 h 2734119"/>
              <a:gd name="connsiteX1" fmla="*/ 1576115 w 1576688"/>
              <a:gd name="connsiteY1" fmla="*/ 0 h 2734119"/>
              <a:gd name="connsiteX2" fmla="*/ 1576688 w 1576688"/>
              <a:gd name="connsiteY2" fmla="*/ 2728970 h 2734119"/>
              <a:gd name="connsiteX3" fmla="*/ 0 w 1576688"/>
              <a:gd name="connsiteY3" fmla="*/ 2734119 h 2734119"/>
              <a:gd name="connsiteX0" fmla="*/ 0 w 1579861"/>
              <a:gd name="connsiteY0" fmla="*/ 2727772 h 2728970"/>
              <a:gd name="connsiteX1" fmla="*/ 1579288 w 1579861"/>
              <a:gd name="connsiteY1" fmla="*/ 0 h 2728970"/>
              <a:gd name="connsiteX2" fmla="*/ 1579861 w 1579861"/>
              <a:gd name="connsiteY2" fmla="*/ 2728970 h 2728970"/>
              <a:gd name="connsiteX3" fmla="*/ 0 w 1579861"/>
              <a:gd name="connsiteY3" fmla="*/ 2727772 h 2728970"/>
            </a:gdLst>
            <a:ahLst/>
            <a:cxnLst>
              <a:cxn ang="0">
                <a:pos x="connsiteX0" y="connsiteY0"/>
              </a:cxn>
              <a:cxn ang="0">
                <a:pos x="connsiteX1" y="connsiteY1"/>
              </a:cxn>
              <a:cxn ang="0">
                <a:pos x="connsiteX2" y="connsiteY2"/>
              </a:cxn>
              <a:cxn ang="0">
                <a:pos x="connsiteX3" y="connsiteY3"/>
              </a:cxn>
            </a:cxnLst>
            <a:rect l="l" t="t" r="r" b="b"/>
            <a:pathLst>
              <a:path w="1579861" h="2728970">
                <a:moveTo>
                  <a:pt x="0" y="2727772"/>
                </a:moveTo>
                <a:lnTo>
                  <a:pt x="1579288" y="0"/>
                </a:lnTo>
                <a:lnTo>
                  <a:pt x="1579861" y="2728970"/>
                </a:lnTo>
                <a:lnTo>
                  <a:pt x="0" y="2727772"/>
                </a:lnTo>
                <a:close/>
              </a:path>
            </a:pathLst>
          </a:custGeom>
          <a:solidFill>
            <a:schemeClr val="accent3">
              <a:lumMod val="60000"/>
              <a:lumOff val="40000"/>
              <a:alpha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727715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b="1" i="0" kern="120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te.tuitionexchange.org/applicantsignin" TargetMode="External"/><Relationship Id="rId2" Type="http://schemas.openxmlformats.org/officeDocument/2006/relationships/hyperlink" Target="http://www.tuitionexchange.org/TELO-FAQ" TargetMode="External"/><Relationship Id="rId1" Type="http://schemas.openxmlformats.org/officeDocument/2006/relationships/slideLayout" Target="../slideLayouts/slideLayout2.xml"/><Relationship Id="rId5" Type="http://schemas.openxmlformats.org/officeDocument/2006/relationships/hyperlink" Target="mailto:info@tuitionexchange.org" TargetMode="External"/><Relationship Id="rId4" Type="http://schemas.openxmlformats.org/officeDocument/2006/relationships/hyperlink" Target="https://register.gotowebinar.com/recording/2511780877935218094"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8B4E-C59D-D5B3-5325-CB3452AFF685}"/>
              </a:ext>
            </a:extLst>
          </p:cNvPr>
          <p:cNvSpPr>
            <a:spLocks noGrp="1"/>
          </p:cNvSpPr>
          <p:nvPr>
            <p:ph type="ctrTitle"/>
          </p:nvPr>
        </p:nvSpPr>
        <p:spPr>
          <a:xfrm>
            <a:off x="652927" y="1710268"/>
            <a:ext cx="8213781" cy="1646302"/>
          </a:xfrm>
        </p:spPr>
        <p:txBody>
          <a:bodyPr/>
          <a:lstStyle/>
          <a:p>
            <a:pPr algn="ctr"/>
            <a:r>
              <a:rPr lang="en-US" sz="4000" dirty="0"/>
              <a:t>TE New System Walk-Through</a:t>
            </a:r>
            <a:br>
              <a:rPr lang="en-US" dirty="0"/>
            </a:br>
            <a:endParaRPr lang="en-US" sz="3200" dirty="0"/>
          </a:p>
        </p:txBody>
      </p:sp>
      <p:sp>
        <p:nvSpPr>
          <p:cNvPr id="3" name="Subtitle 2">
            <a:extLst>
              <a:ext uri="{FF2B5EF4-FFF2-40B4-BE49-F238E27FC236}">
                <a16:creationId xmlns:a16="http://schemas.microsoft.com/office/drawing/2014/main" id="{46FECF48-A803-CDD2-F309-094E7051CD56}"/>
              </a:ext>
            </a:extLst>
          </p:cNvPr>
          <p:cNvSpPr>
            <a:spLocks noGrp="1"/>
          </p:cNvSpPr>
          <p:nvPr>
            <p:ph type="subTitle" idx="1"/>
          </p:nvPr>
        </p:nvSpPr>
        <p:spPr/>
        <p:txBody>
          <a:bodyPr/>
          <a:lstStyle/>
          <a:p>
            <a:pPr algn="l"/>
            <a:r>
              <a:rPr lang="en-US" dirty="0"/>
              <a:t>Liz Rihl Lewinsky, FAAC®, M.A., M.Ed.</a:t>
            </a:r>
          </a:p>
          <a:p>
            <a:pPr algn="l"/>
            <a:r>
              <a:rPr lang="en-US" dirty="0"/>
              <a:t>Associate Vice President for Member Engagement</a:t>
            </a:r>
          </a:p>
        </p:txBody>
      </p:sp>
      <p:sp>
        <p:nvSpPr>
          <p:cNvPr id="4" name="Slide Number Placeholder 3">
            <a:extLst>
              <a:ext uri="{FF2B5EF4-FFF2-40B4-BE49-F238E27FC236}">
                <a16:creationId xmlns:a16="http://schemas.microsoft.com/office/drawing/2014/main" id="{4E90B0AD-072D-2A1D-9685-A92A3D18685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52CBF5-17B8-4387-88A6-ABF9F8C64D5A}" type="slidenum">
              <a:rPr kumimoji="0" lang="en-US" sz="900" b="0" i="0" u="none" strike="noStrike" kern="1200" cap="none" spc="0" normalizeH="0" baseline="0" noProof="0" smtClean="0">
                <a:ln>
                  <a:noFill/>
                </a:ln>
                <a:solidFill>
                  <a:srgbClr val="003E79"/>
                </a:solidFill>
                <a:effectLst/>
                <a:uLnTx/>
                <a:uFillTx/>
                <a:latin typeface="Open Sans" panose="020B0606030504020204" pitchFamily="34" charset="0"/>
                <a:ea typeface="Open Sans" panose="020B0606030504020204" pitchFamily="34" charset="0"/>
                <a:cs typeface="Open Sans" panose="020B0606030504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900" b="0" i="0" u="none" strike="noStrike" kern="1200" cap="none" spc="0" normalizeH="0" baseline="0" noProof="0" dirty="0">
              <a:ln>
                <a:noFill/>
              </a:ln>
              <a:solidFill>
                <a:srgbClr val="003E79"/>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251341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8573D-A761-B42F-6ADE-D2D04FF02D6C}"/>
              </a:ext>
            </a:extLst>
          </p:cNvPr>
          <p:cNvSpPr>
            <a:spLocks noGrp="1"/>
          </p:cNvSpPr>
          <p:nvPr>
            <p:ph type="title"/>
          </p:nvPr>
        </p:nvSpPr>
        <p:spPr/>
        <p:txBody>
          <a:bodyPr/>
          <a:lstStyle/>
          <a:p>
            <a:r>
              <a:rPr lang="en-US" dirty="0"/>
              <a:t>Reminders Before We Begin</a:t>
            </a:r>
          </a:p>
        </p:txBody>
      </p:sp>
      <p:sp>
        <p:nvSpPr>
          <p:cNvPr id="3" name="Content Placeholder 2">
            <a:extLst>
              <a:ext uri="{FF2B5EF4-FFF2-40B4-BE49-F238E27FC236}">
                <a16:creationId xmlns:a16="http://schemas.microsoft.com/office/drawing/2014/main" id="{09E6AD6C-40A7-241C-EDB7-17EFAF156A42}"/>
              </a:ext>
            </a:extLst>
          </p:cNvPr>
          <p:cNvSpPr>
            <a:spLocks noGrp="1"/>
          </p:cNvSpPr>
          <p:nvPr>
            <p:ph idx="1"/>
          </p:nvPr>
        </p:nvSpPr>
        <p:spPr>
          <a:xfrm>
            <a:off x="611710" y="1266825"/>
            <a:ext cx="8596668" cy="4493895"/>
          </a:xfrm>
        </p:spPr>
        <p:txBody>
          <a:bodyPr>
            <a:normAutofit fontScale="25000" lnSpcReduction="20000"/>
          </a:bodyPr>
          <a:lstStyle/>
          <a:p>
            <a:endParaRPr lang="en-US" dirty="0"/>
          </a:p>
          <a:p>
            <a:r>
              <a:rPr lang="en-US" sz="6200" dirty="0"/>
              <a:t>Bookmark the new TELO system:  te.tuitionexchange.org</a:t>
            </a:r>
          </a:p>
          <a:p>
            <a:endParaRPr lang="en-US" sz="6200" dirty="0"/>
          </a:p>
          <a:p>
            <a:r>
              <a:rPr lang="en-US" sz="6200" dirty="0"/>
              <a:t>Bookmark the new TELO System FAQ’s:  </a:t>
            </a:r>
            <a:r>
              <a:rPr lang="en-US" sz="6200" b="0" i="0" u="sng" strike="noStrike" dirty="0">
                <a:solidFill>
                  <a:srgbClr val="1155CC"/>
                </a:solidFill>
                <a:effectLst/>
                <a:highlight>
                  <a:srgbClr val="FFFFFF"/>
                </a:highlight>
                <a:latin typeface="Arial" panose="020B0604020202020204" pitchFamily="34" charset="0"/>
                <a:hlinkClick r:id="rId2"/>
              </a:rPr>
              <a:t>www.tuitionexchange.org/TELO-FAQ</a:t>
            </a:r>
            <a:endParaRPr lang="en-US" sz="6200" b="0" i="0" u="sng" strike="noStrike" dirty="0">
              <a:solidFill>
                <a:srgbClr val="1155CC"/>
              </a:solidFill>
              <a:effectLst/>
              <a:highlight>
                <a:srgbClr val="FFFFFF"/>
              </a:highlight>
              <a:latin typeface="Arial" panose="020B0604020202020204" pitchFamily="34" charset="0"/>
            </a:endParaRPr>
          </a:p>
          <a:p>
            <a:endParaRPr lang="en-US" sz="6200" dirty="0"/>
          </a:p>
          <a:p>
            <a:r>
              <a:rPr lang="en-US" sz="6200" dirty="0"/>
              <a:t>You must have completed a live mandatory training session or have watched the mandatory training webinar to be able to access the system. View webinar at: </a:t>
            </a:r>
            <a:r>
              <a:rPr lang="en-US" sz="6200" b="0" i="0" u="sng" strike="noStrike" dirty="0">
                <a:solidFill>
                  <a:srgbClr val="1155CC"/>
                </a:solidFill>
                <a:effectLst/>
                <a:highlight>
                  <a:srgbClr val="FFFFFF"/>
                </a:highlight>
                <a:latin typeface="Arial" panose="020B0604020202020204" pitchFamily="34" charset="0"/>
                <a:hlinkClick r:id="rId2"/>
              </a:rPr>
              <a:t>www.tuitionexchange.org/TELO-FAQ</a:t>
            </a:r>
            <a:endParaRPr lang="en-US" sz="6200" dirty="0"/>
          </a:p>
          <a:p>
            <a:endParaRPr lang="en-US" sz="6200" dirty="0"/>
          </a:p>
          <a:p>
            <a:pPr rtl="0">
              <a:spcBef>
                <a:spcPts val="0"/>
              </a:spcBef>
              <a:spcAft>
                <a:spcPts val="0"/>
              </a:spcAft>
            </a:pPr>
            <a:r>
              <a:rPr lang="en-US" sz="6200" b="1" i="0" u="none" strike="noStrike" dirty="0">
                <a:solidFill>
                  <a:srgbClr val="FF0000"/>
                </a:solidFill>
                <a:effectLst/>
                <a:latin typeface="Arial" panose="020B0604020202020204" pitchFamily="34" charset="0"/>
              </a:rPr>
              <a:t>*</a:t>
            </a:r>
            <a:r>
              <a:rPr lang="en-US" sz="6200" b="1" i="0" u="none" strike="noStrike" dirty="0">
                <a:solidFill>
                  <a:schemeClr val="tx1">
                    <a:lumMod val="65000"/>
                    <a:lumOff val="35000"/>
                  </a:schemeClr>
                </a:solidFill>
                <a:effectLst/>
                <a:latin typeface="Arial" panose="020B0604020202020204" pitchFamily="34" charset="0"/>
              </a:rPr>
              <a:t>NEW*</a:t>
            </a:r>
            <a:r>
              <a:rPr lang="en-US" sz="6200" b="0" i="0" u="none" strike="noStrike" dirty="0">
                <a:solidFill>
                  <a:schemeClr val="tx1">
                    <a:lumMod val="65000"/>
                    <a:lumOff val="35000"/>
                  </a:schemeClr>
                </a:solidFill>
                <a:effectLst/>
                <a:latin typeface="Arial" panose="020B0604020202020204" pitchFamily="34" charset="0"/>
              </a:rPr>
              <a:t> TE EZ-Application:  </a:t>
            </a:r>
            <a:r>
              <a:rPr lang="en-US" sz="6200" b="0" i="0" u="sng" strike="noStrike" dirty="0">
                <a:solidFill>
                  <a:schemeClr val="tx1">
                    <a:lumMod val="65000"/>
                    <a:lumOff val="35000"/>
                  </a:schemeClr>
                </a:solidFill>
                <a:effectLst/>
                <a:highlight>
                  <a:srgbClr val="FFFFFF"/>
                </a:highlight>
                <a:latin typeface="Arial" panose="020B0604020202020204" pitchFamily="34" charset="0"/>
                <a:hlinkClick r:id="rId3">
                  <a:extLst>
                    <a:ext uri="{A12FA001-AC4F-418D-AE19-62706E023703}">
                      <ahyp:hlinkClr xmlns:ahyp="http://schemas.microsoft.com/office/drawing/2018/hyperlinkcolor" val="tx"/>
                    </a:ext>
                  </a:extLst>
                </a:hlinkClick>
              </a:rPr>
              <a:t>https://te.tuitionexchange.org/applicantsignin</a:t>
            </a:r>
            <a:endParaRPr lang="en-US" sz="6200" b="0" i="0" u="sng" strike="noStrike" dirty="0">
              <a:solidFill>
                <a:schemeClr val="tx1">
                  <a:lumMod val="65000"/>
                  <a:lumOff val="35000"/>
                </a:schemeClr>
              </a:solidFill>
              <a:effectLst/>
              <a:highlight>
                <a:srgbClr val="FFFFFF"/>
              </a:highlight>
              <a:latin typeface="Arial" panose="020B0604020202020204" pitchFamily="34" charset="0"/>
            </a:endParaRPr>
          </a:p>
          <a:p>
            <a:pPr rtl="0">
              <a:spcBef>
                <a:spcPts val="0"/>
              </a:spcBef>
              <a:spcAft>
                <a:spcPts val="0"/>
              </a:spcAft>
            </a:pPr>
            <a:endParaRPr lang="en-US" sz="6200" b="0" i="0" u="sng" strike="noStrike" dirty="0">
              <a:solidFill>
                <a:schemeClr val="tx1">
                  <a:lumMod val="65000"/>
                  <a:lumOff val="35000"/>
                </a:schemeClr>
              </a:solidFill>
              <a:effectLst/>
              <a:highlight>
                <a:srgbClr val="FFFFFF"/>
              </a:highlight>
              <a:latin typeface="Arial" panose="020B0604020202020204" pitchFamily="34" charset="0"/>
            </a:endParaRPr>
          </a:p>
          <a:p>
            <a:pPr rtl="0">
              <a:spcBef>
                <a:spcPts val="0"/>
              </a:spcBef>
              <a:spcAft>
                <a:spcPts val="0"/>
              </a:spcAft>
            </a:pPr>
            <a:endParaRPr lang="en-US" sz="6200" b="0" i="0" u="none" strike="noStrike" dirty="0">
              <a:solidFill>
                <a:schemeClr val="tx1">
                  <a:lumMod val="65000"/>
                  <a:lumOff val="35000"/>
                </a:schemeClr>
              </a:solidFill>
              <a:effectLst/>
              <a:latin typeface="Arial" panose="020B0604020202020204" pitchFamily="34" charset="0"/>
            </a:endParaRPr>
          </a:p>
          <a:p>
            <a:pPr rtl="0">
              <a:spcBef>
                <a:spcPts val="0"/>
              </a:spcBef>
              <a:spcAft>
                <a:spcPts val="0"/>
              </a:spcAft>
            </a:pPr>
            <a:r>
              <a:rPr lang="en-US" sz="6200" b="0" i="0" u="none" strike="noStrike" dirty="0">
                <a:solidFill>
                  <a:schemeClr val="tx1">
                    <a:lumMod val="65000"/>
                    <a:lumOff val="35000"/>
                  </a:schemeClr>
                </a:solidFill>
                <a:effectLst/>
                <a:latin typeface="Arial" panose="020B0604020202020204" pitchFamily="34" charset="0"/>
              </a:rPr>
              <a:t>TE EZ-Application Podcast Link:  </a:t>
            </a:r>
            <a:r>
              <a:rPr lang="en-US" sz="6200" b="0" i="0" u="sng" strike="noStrike" dirty="0">
                <a:solidFill>
                  <a:schemeClr val="tx1">
                    <a:lumMod val="65000"/>
                    <a:lumOff val="35000"/>
                  </a:schemeClr>
                </a:solidFill>
                <a:effectLst/>
                <a:latin typeface="Arial" panose="020B0604020202020204" pitchFamily="34" charset="0"/>
                <a:hlinkClick r:id="rId4">
                  <a:extLst>
                    <a:ext uri="{A12FA001-AC4F-418D-AE19-62706E023703}">
                      <ahyp:hlinkClr xmlns:ahyp="http://schemas.microsoft.com/office/drawing/2018/hyperlinkcolor" val="tx"/>
                    </a:ext>
                  </a:extLst>
                </a:hlinkClick>
              </a:rPr>
              <a:t>https://register.gotowebinar.com/recording/2511780877935218094</a:t>
            </a:r>
            <a:endParaRPr lang="en-US" sz="6200" b="0" i="0" u="sng" strike="noStrike" dirty="0">
              <a:solidFill>
                <a:schemeClr val="tx1">
                  <a:lumMod val="65000"/>
                  <a:lumOff val="35000"/>
                </a:schemeClr>
              </a:solidFill>
              <a:effectLst/>
              <a:latin typeface="Arial" panose="020B0604020202020204" pitchFamily="34" charset="0"/>
            </a:endParaRPr>
          </a:p>
          <a:p>
            <a:pPr rtl="0">
              <a:spcBef>
                <a:spcPts val="0"/>
              </a:spcBef>
              <a:spcAft>
                <a:spcPts val="0"/>
              </a:spcAft>
            </a:pPr>
            <a:endParaRPr lang="en-US" sz="6200" b="0" i="0" u="sng" strike="noStrike" dirty="0">
              <a:solidFill>
                <a:schemeClr val="tx1">
                  <a:lumMod val="65000"/>
                  <a:lumOff val="35000"/>
                </a:schemeClr>
              </a:solidFill>
              <a:effectLst/>
              <a:latin typeface="Arial" panose="020B0604020202020204" pitchFamily="34" charset="0"/>
            </a:endParaRPr>
          </a:p>
          <a:p>
            <a:pPr rtl="0">
              <a:spcBef>
                <a:spcPts val="0"/>
              </a:spcBef>
              <a:spcAft>
                <a:spcPts val="0"/>
              </a:spcAft>
            </a:pPr>
            <a:r>
              <a:rPr lang="en-US" sz="6200" b="0" i="0" strike="noStrike" dirty="0">
                <a:solidFill>
                  <a:schemeClr val="tx1">
                    <a:lumMod val="65000"/>
                    <a:lumOff val="35000"/>
                  </a:schemeClr>
                </a:solidFill>
                <a:effectLst/>
                <a:latin typeface="Arial" panose="020B0604020202020204" pitchFamily="34" charset="0"/>
              </a:rPr>
              <a:t>Janet Hanson is retired-direct email inquiries to: </a:t>
            </a:r>
            <a:r>
              <a:rPr lang="en-US" sz="6200" b="0" i="0" strike="noStrike" dirty="0">
                <a:solidFill>
                  <a:schemeClr val="tx1">
                    <a:lumMod val="65000"/>
                    <a:lumOff val="35000"/>
                  </a:schemeClr>
                </a:solidFill>
                <a:effectLst/>
                <a:latin typeface="Arial" panose="020B0604020202020204" pitchFamily="34" charset="0"/>
                <a:hlinkClick r:id="rId5">
                  <a:extLst>
                    <a:ext uri="{A12FA001-AC4F-418D-AE19-62706E023703}">
                      <ahyp:hlinkClr xmlns:ahyp="http://schemas.microsoft.com/office/drawing/2018/hyperlinkcolor" val="tx"/>
                    </a:ext>
                  </a:extLst>
                </a:hlinkClick>
              </a:rPr>
              <a:t>info@tuitionexchange.org</a:t>
            </a:r>
            <a:r>
              <a:rPr lang="en-US" sz="6200" b="0" i="0" strike="noStrike" dirty="0">
                <a:solidFill>
                  <a:schemeClr val="tx1">
                    <a:lumMod val="65000"/>
                    <a:lumOff val="35000"/>
                  </a:schemeClr>
                </a:solidFill>
                <a:effectLst/>
                <a:latin typeface="Arial" panose="020B0604020202020204" pitchFamily="34" charset="0"/>
              </a:rPr>
              <a:t>. </a:t>
            </a:r>
          </a:p>
          <a:p>
            <a:pPr lvl="1">
              <a:spcBef>
                <a:spcPts val="0"/>
              </a:spcBef>
            </a:pPr>
            <a:r>
              <a:rPr lang="en-US" sz="6000" b="0" i="0" strike="noStrike" dirty="0">
                <a:solidFill>
                  <a:schemeClr val="tx1">
                    <a:lumMod val="65000"/>
                    <a:lumOff val="35000"/>
                  </a:schemeClr>
                </a:solidFill>
                <a:effectLst/>
                <a:latin typeface="Arial" panose="020B0604020202020204" pitchFamily="34" charset="0"/>
              </a:rPr>
              <a:t>Please be sure to list full name of your institution, clarify import/export.</a:t>
            </a:r>
          </a:p>
          <a:p>
            <a:pPr marL="0" indent="0" rtl="0">
              <a:spcBef>
                <a:spcPts val="0"/>
              </a:spcBef>
              <a:spcAft>
                <a:spcPts val="0"/>
              </a:spcAft>
              <a:buNone/>
            </a:pPr>
            <a:endParaRPr lang="en-US" sz="6200" b="0" dirty="0">
              <a:effectLst/>
            </a:endParaRPr>
          </a:p>
          <a:p>
            <a:pPr marL="0" indent="0" rtl="0">
              <a:spcBef>
                <a:spcPts val="0"/>
              </a:spcBef>
              <a:spcAft>
                <a:spcPts val="0"/>
              </a:spcAft>
              <a:buNone/>
            </a:pPr>
            <a:br>
              <a:rPr lang="en-US" b="0" dirty="0">
                <a:effectLst/>
              </a:rPr>
            </a:br>
            <a:br>
              <a:rPr lang="en-US" dirty="0"/>
            </a:br>
            <a:endParaRPr lang="en-US" dirty="0"/>
          </a:p>
        </p:txBody>
      </p:sp>
      <p:sp>
        <p:nvSpPr>
          <p:cNvPr id="4" name="Slide Number Placeholder 3">
            <a:extLst>
              <a:ext uri="{FF2B5EF4-FFF2-40B4-BE49-F238E27FC236}">
                <a16:creationId xmlns:a16="http://schemas.microsoft.com/office/drawing/2014/main" id="{E0B4607C-F235-C742-CC3B-04F2C8FA1339}"/>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52CBF5-17B8-4387-88A6-ABF9F8C64D5A}" type="slidenum">
              <a:rPr kumimoji="0" lang="en-US" sz="900" b="0" i="0" u="none" strike="noStrike" kern="1200" cap="none" spc="0" normalizeH="0" baseline="0" noProof="0" smtClean="0">
                <a:ln>
                  <a:noFill/>
                </a:ln>
                <a:solidFill>
                  <a:srgbClr val="003E79"/>
                </a:solidFill>
                <a:effectLst/>
                <a:uLnTx/>
                <a:uFillTx/>
                <a:latin typeface="Open Sans" panose="020B0606030504020204" pitchFamily="34" charset="0"/>
                <a:ea typeface="Open Sans" panose="020B0606030504020204" pitchFamily="34" charset="0"/>
                <a:cs typeface="Open Sans" panose="020B0606030504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dirty="0">
              <a:ln>
                <a:noFill/>
              </a:ln>
              <a:solidFill>
                <a:srgbClr val="003E79"/>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051431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C1DD0-8973-4EF7-5A23-D82ACEF41B65}"/>
              </a:ext>
            </a:extLst>
          </p:cNvPr>
          <p:cNvSpPr>
            <a:spLocks noGrp="1"/>
          </p:cNvSpPr>
          <p:nvPr>
            <p:ph type="title"/>
          </p:nvPr>
        </p:nvSpPr>
        <p:spPr>
          <a:xfrm>
            <a:off x="611710" y="431800"/>
            <a:ext cx="8596668" cy="1228725"/>
          </a:xfrm>
        </p:spPr>
        <p:txBody>
          <a:bodyPr>
            <a:normAutofit/>
          </a:bodyPr>
          <a:lstStyle/>
          <a:p>
            <a:r>
              <a:rPr lang="en-US" dirty="0"/>
              <a:t>TELO New System FAQs &amp; Instructions (Liaison Officers – New TE Portal)</a:t>
            </a:r>
          </a:p>
        </p:txBody>
      </p:sp>
      <p:pic>
        <p:nvPicPr>
          <p:cNvPr id="6" name="Content Placeholder 5">
            <a:extLst>
              <a:ext uri="{FF2B5EF4-FFF2-40B4-BE49-F238E27FC236}">
                <a16:creationId xmlns:a16="http://schemas.microsoft.com/office/drawing/2014/main" id="{EBFBF8AD-CBAC-8455-D61A-02E6E37D0FC9}"/>
              </a:ext>
            </a:extLst>
          </p:cNvPr>
          <p:cNvPicPr>
            <a:picLocks noGrp="1" noChangeAspect="1"/>
          </p:cNvPicPr>
          <p:nvPr>
            <p:ph idx="1"/>
          </p:nvPr>
        </p:nvPicPr>
        <p:blipFill>
          <a:blip r:embed="rId2"/>
          <a:stretch>
            <a:fillRect/>
          </a:stretch>
        </p:blipFill>
        <p:spPr>
          <a:xfrm>
            <a:off x="842005" y="1930400"/>
            <a:ext cx="5492120" cy="3881437"/>
          </a:xfrm>
        </p:spPr>
      </p:pic>
      <p:sp>
        <p:nvSpPr>
          <p:cNvPr id="4" name="Slide Number Placeholder 3">
            <a:extLst>
              <a:ext uri="{FF2B5EF4-FFF2-40B4-BE49-F238E27FC236}">
                <a16:creationId xmlns:a16="http://schemas.microsoft.com/office/drawing/2014/main" id="{34F037A1-D579-0308-1DD1-B28C61F02CE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52CBF5-17B8-4387-88A6-ABF9F8C64D5A}" type="slidenum">
              <a:rPr kumimoji="0" lang="en-US" sz="900" b="0" i="0" u="none" strike="noStrike" kern="1200" cap="none" spc="0" normalizeH="0" baseline="0" noProof="0" smtClean="0">
                <a:ln>
                  <a:noFill/>
                </a:ln>
                <a:solidFill>
                  <a:srgbClr val="003E79"/>
                </a:solidFill>
                <a:effectLst/>
                <a:uLnTx/>
                <a:uFillTx/>
                <a:latin typeface="Open Sans" panose="020B0606030504020204" pitchFamily="34" charset="0"/>
                <a:ea typeface="Open Sans" panose="020B0606030504020204" pitchFamily="34" charset="0"/>
                <a:cs typeface="Open Sans" panose="020B0606030504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dirty="0">
              <a:ln>
                <a:noFill/>
              </a:ln>
              <a:solidFill>
                <a:srgbClr val="003E79"/>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42931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4B348-8850-B64E-EA6C-A05CE021756E}"/>
              </a:ext>
            </a:extLst>
          </p:cNvPr>
          <p:cNvSpPr>
            <a:spLocks noGrp="1"/>
          </p:cNvSpPr>
          <p:nvPr>
            <p:ph type="title"/>
          </p:nvPr>
        </p:nvSpPr>
        <p:spPr/>
        <p:txBody>
          <a:bodyPr/>
          <a:lstStyle/>
          <a:p>
            <a:r>
              <a:rPr lang="en-US" dirty="0"/>
              <a:t>Reminders Before We Begin</a:t>
            </a:r>
          </a:p>
        </p:txBody>
      </p:sp>
      <p:sp>
        <p:nvSpPr>
          <p:cNvPr id="3" name="Content Placeholder 2">
            <a:extLst>
              <a:ext uri="{FF2B5EF4-FFF2-40B4-BE49-F238E27FC236}">
                <a16:creationId xmlns:a16="http://schemas.microsoft.com/office/drawing/2014/main" id="{BCF483EA-DC8E-38B9-B5FD-9E466AA32A20}"/>
              </a:ext>
            </a:extLst>
          </p:cNvPr>
          <p:cNvSpPr>
            <a:spLocks noGrp="1"/>
          </p:cNvSpPr>
          <p:nvPr>
            <p:ph idx="1"/>
          </p:nvPr>
        </p:nvSpPr>
        <p:spPr>
          <a:xfrm>
            <a:off x="611710" y="1269999"/>
            <a:ext cx="8596668" cy="5469301"/>
          </a:xfrm>
        </p:spPr>
        <p:txBody>
          <a:bodyPr>
            <a:normAutofit fontScale="77500" lnSpcReduction="20000"/>
          </a:bodyPr>
          <a:lstStyle/>
          <a:p>
            <a:r>
              <a:rPr lang="en-US" dirty="0"/>
              <a:t>Every member school must have a </a:t>
            </a:r>
            <a:r>
              <a:rPr lang="en-US" b="1" dirty="0"/>
              <a:t>Primary</a:t>
            </a:r>
            <a:r>
              <a:rPr lang="en-US" dirty="0"/>
              <a:t> and </a:t>
            </a:r>
            <a:r>
              <a:rPr lang="en-US" b="1" dirty="0"/>
              <a:t>Secondary</a:t>
            </a:r>
            <a:r>
              <a:rPr lang="en-US" dirty="0"/>
              <a:t> Tuition Exchange Liaison Officer (TELO)</a:t>
            </a:r>
          </a:p>
          <a:p>
            <a:pPr lvl="1"/>
            <a:r>
              <a:rPr lang="en-US" sz="1800" dirty="0"/>
              <a:t>The names and email addresses must be different and be a .Edu address</a:t>
            </a:r>
          </a:p>
          <a:p>
            <a:r>
              <a:rPr lang="en-US" dirty="0"/>
              <a:t>Primary TELO is responsible for system maintenance including: </a:t>
            </a:r>
          </a:p>
          <a:p>
            <a:pPr lvl="1"/>
            <a:r>
              <a:rPr lang="en-US" sz="1800" dirty="0"/>
              <a:t>Ensuring the </a:t>
            </a:r>
            <a:r>
              <a:rPr lang="en-US" sz="1800" b="1" dirty="0"/>
              <a:t>School Profile</a:t>
            </a:r>
            <a:r>
              <a:rPr lang="en-US" sz="1800" dirty="0"/>
              <a:t>, including all institutional contacts, is accurate</a:t>
            </a:r>
          </a:p>
          <a:p>
            <a:pPr lvl="1"/>
            <a:r>
              <a:rPr lang="en-US" sz="1800" dirty="0"/>
              <a:t>Adding, maintaining, and removing system </a:t>
            </a:r>
            <a:r>
              <a:rPr lang="en-US" sz="1800" b="1" dirty="0"/>
              <a:t>Users </a:t>
            </a:r>
            <a:r>
              <a:rPr lang="en-US" sz="1800" dirty="0"/>
              <a:t>(note—for the Invoice Billing Contact to be able to pay the bill in the system, he/she must be set up as a User, can have Billing only role). </a:t>
            </a:r>
          </a:p>
          <a:p>
            <a:pPr lvl="1"/>
            <a:r>
              <a:rPr lang="en-US" sz="1800" dirty="0"/>
              <a:t>Adding and maintaining </a:t>
            </a:r>
            <a:r>
              <a:rPr lang="en-US" sz="1800" b="1" dirty="0"/>
              <a:t>Annual Aid Year School Information </a:t>
            </a:r>
            <a:r>
              <a:rPr lang="en-US" sz="1800" dirty="0"/>
              <a:t>for 2024-2025 and 2025-2026 years</a:t>
            </a:r>
          </a:p>
          <a:p>
            <a:pPr lvl="2"/>
            <a:r>
              <a:rPr lang="en-US" sz="1500" dirty="0"/>
              <a:t>If not populated or if deadlines for Import and Export application consideration are past, your institution will not be available in Employer list for selection or for prospective import students to select in school list on TE EZ-Application </a:t>
            </a:r>
          </a:p>
          <a:p>
            <a:r>
              <a:rPr lang="en-US" b="1" dirty="0">
                <a:solidFill>
                  <a:srgbClr val="FF0000"/>
                </a:solidFill>
              </a:rPr>
              <a:t>ALL Continuing students that were recertified moved into the new system with a cohort year of 2023-2024, regardless of their entry year.  </a:t>
            </a:r>
            <a:r>
              <a:rPr lang="en-US" dirty="0"/>
              <a:t>They will show up on your 2024-2025 Enrollment Report once the Import School enrolls them (after August 15</a:t>
            </a:r>
            <a:r>
              <a:rPr lang="en-US" baseline="30000" dirty="0"/>
              <a:t>th</a:t>
            </a:r>
            <a:r>
              <a:rPr lang="en-US" dirty="0"/>
              <a:t>).  They do NOT need to do a new application b/c they do not show up with 2024-2025 as their year.</a:t>
            </a:r>
          </a:p>
          <a:p>
            <a:r>
              <a:rPr lang="en-US" dirty="0"/>
              <a:t>All New 2024-2025 students with a status of approved or decision pending in the old system moved into the new system. Waitlist students did not move.</a:t>
            </a:r>
          </a:p>
          <a:p>
            <a:r>
              <a:rPr lang="en-US" b="1" dirty="0"/>
              <a:t>PLEASE, PLEASE </a:t>
            </a:r>
            <a:r>
              <a:rPr lang="en-US" dirty="0"/>
              <a:t>be sure you check off </a:t>
            </a:r>
            <a:r>
              <a:rPr lang="en-US" b="1" dirty="0">
                <a:solidFill>
                  <a:srgbClr val="FF0000"/>
                </a:solidFill>
              </a:rPr>
              <a:t>ALL AID YEARS </a:t>
            </a:r>
            <a:r>
              <a:rPr lang="en-US" dirty="0"/>
              <a:t>(not “Active Aid Years”) when viewing your Imports and Export Applications. </a:t>
            </a:r>
          </a:p>
          <a:p>
            <a:r>
              <a:rPr lang="en-US" dirty="0"/>
              <a:t>If you have a Continuing student who no longer wants TE or will not be enrolled, </a:t>
            </a:r>
            <a:r>
              <a:rPr lang="en-US" b="1" dirty="0">
                <a:solidFill>
                  <a:srgbClr val="222222"/>
                </a:solidFill>
                <a:highlight>
                  <a:srgbClr val="FFFFFF"/>
                </a:highlight>
                <a:latin typeface="Arial" panose="020B0604020202020204" pitchFamily="34" charset="0"/>
              </a:rPr>
              <a:t>t</a:t>
            </a:r>
            <a:r>
              <a:rPr lang="en-US" sz="1800" b="1" i="0" u="none" strike="noStrike" dirty="0">
                <a:solidFill>
                  <a:srgbClr val="222222"/>
                </a:solidFill>
                <a:effectLst/>
                <a:highlight>
                  <a:srgbClr val="FFFFFF"/>
                </a:highlight>
                <a:latin typeface="Arial" panose="020B0604020202020204" pitchFamily="34" charset="0"/>
              </a:rPr>
              <a:t>he IMPORT school withdraws the student. There is no longer that type of action for the EXPORT school. </a:t>
            </a:r>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7DB349A9-CB0E-6E89-AADD-36037DACEBDE}"/>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52CBF5-17B8-4387-88A6-ABF9F8C64D5A}" type="slidenum">
              <a:rPr kumimoji="0" lang="en-US" sz="900" b="0" i="0" u="none" strike="noStrike" kern="1200" cap="none" spc="0" normalizeH="0" baseline="0" noProof="0" smtClean="0">
                <a:ln>
                  <a:noFill/>
                </a:ln>
                <a:solidFill>
                  <a:srgbClr val="003E79"/>
                </a:solidFill>
                <a:effectLst/>
                <a:uLnTx/>
                <a:uFillTx/>
                <a:latin typeface="Open Sans" panose="020B0606030504020204" pitchFamily="34" charset="0"/>
                <a:ea typeface="Open Sans" panose="020B0606030504020204" pitchFamily="34" charset="0"/>
                <a:cs typeface="Open Sans" panose="020B0606030504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dirty="0">
              <a:ln>
                <a:noFill/>
              </a:ln>
              <a:solidFill>
                <a:srgbClr val="003E79"/>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51709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4B348-8850-B64E-EA6C-A05CE021756E}"/>
              </a:ext>
            </a:extLst>
          </p:cNvPr>
          <p:cNvSpPr>
            <a:spLocks noGrp="1"/>
          </p:cNvSpPr>
          <p:nvPr>
            <p:ph type="title"/>
          </p:nvPr>
        </p:nvSpPr>
        <p:spPr>
          <a:xfrm>
            <a:off x="611710" y="118699"/>
            <a:ext cx="8596668" cy="1320800"/>
          </a:xfrm>
        </p:spPr>
        <p:txBody>
          <a:bodyPr/>
          <a:lstStyle/>
          <a:p>
            <a:r>
              <a:rPr lang="en-US" dirty="0"/>
              <a:t>Daily Digest Emails</a:t>
            </a:r>
          </a:p>
        </p:txBody>
      </p:sp>
      <p:sp>
        <p:nvSpPr>
          <p:cNvPr id="3" name="Content Placeholder 2">
            <a:extLst>
              <a:ext uri="{FF2B5EF4-FFF2-40B4-BE49-F238E27FC236}">
                <a16:creationId xmlns:a16="http://schemas.microsoft.com/office/drawing/2014/main" id="{BCF483EA-DC8E-38B9-B5FD-9E466AA32A20}"/>
              </a:ext>
            </a:extLst>
          </p:cNvPr>
          <p:cNvSpPr>
            <a:spLocks noGrp="1"/>
          </p:cNvSpPr>
          <p:nvPr>
            <p:ph idx="1"/>
          </p:nvPr>
        </p:nvSpPr>
        <p:spPr>
          <a:xfrm>
            <a:off x="611710" y="904875"/>
            <a:ext cx="8894240" cy="5469301"/>
          </a:xfrm>
        </p:spPr>
        <p:txBody>
          <a:bodyPr>
            <a:normAutofit/>
          </a:bodyPr>
          <a:lstStyle/>
          <a:p>
            <a:r>
              <a:rPr lang="en-US" dirty="0"/>
              <a:t>No more individual student emails. Students review their account activity inside their TE EZ-Application account</a:t>
            </a:r>
          </a:p>
          <a:p>
            <a:pPr lvl="1"/>
            <a:r>
              <a:rPr lang="en-US" dirty="0"/>
              <a:t>Primary and Secondary TELOs receive a Data Digest nightly-reflects prior day activity</a:t>
            </a:r>
          </a:p>
          <a:p>
            <a:r>
              <a:rPr lang="en-US" dirty="0"/>
              <a:t>Comments provide you with the required action </a:t>
            </a:r>
          </a:p>
          <a:p>
            <a:r>
              <a:rPr lang="en-US" dirty="0"/>
              <a:t>As Import School, you will not get notification of new applications until the Export School approves them for TE consideration.  </a:t>
            </a:r>
          </a:p>
          <a:p>
            <a:r>
              <a:rPr lang="en-US" dirty="0"/>
              <a:t>As Export School, if Import School denies one of your Imports, you will get a status update. There is no action required, however. </a:t>
            </a:r>
          </a:p>
          <a:p>
            <a:pPr marL="0" indent="0">
              <a:buNone/>
            </a:pPr>
            <a:endParaRPr lang="en-US" dirty="0"/>
          </a:p>
          <a:p>
            <a:pPr lvl="1"/>
            <a:endParaRPr lang="en-US" dirty="0"/>
          </a:p>
        </p:txBody>
      </p:sp>
      <p:sp>
        <p:nvSpPr>
          <p:cNvPr id="4" name="Slide Number Placeholder 3">
            <a:extLst>
              <a:ext uri="{FF2B5EF4-FFF2-40B4-BE49-F238E27FC236}">
                <a16:creationId xmlns:a16="http://schemas.microsoft.com/office/drawing/2014/main" id="{7DB349A9-CB0E-6E89-AADD-36037DACEBDE}"/>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52CBF5-17B8-4387-88A6-ABF9F8C64D5A}" type="slidenum">
              <a:rPr kumimoji="0" lang="en-US" sz="900" b="0" i="0" u="none" strike="noStrike" kern="1200" cap="none" spc="0" normalizeH="0" baseline="0" noProof="0" smtClean="0">
                <a:ln>
                  <a:noFill/>
                </a:ln>
                <a:solidFill>
                  <a:srgbClr val="003E79"/>
                </a:solidFill>
                <a:effectLst/>
                <a:uLnTx/>
                <a:uFillTx/>
                <a:latin typeface="Open Sans" panose="020B0606030504020204" pitchFamily="34" charset="0"/>
                <a:ea typeface="Open Sans" panose="020B0606030504020204" pitchFamily="34" charset="0"/>
                <a:cs typeface="Open Sans" panose="020B0606030504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dirty="0">
              <a:ln>
                <a:noFill/>
              </a:ln>
              <a:solidFill>
                <a:srgbClr val="003E79"/>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5" name="Content Placeholder 5">
            <a:extLst>
              <a:ext uri="{FF2B5EF4-FFF2-40B4-BE49-F238E27FC236}">
                <a16:creationId xmlns:a16="http://schemas.microsoft.com/office/drawing/2014/main" id="{3734B7EF-AA92-5A03-33BE-3A48535F8B15}"/>
              </a:ext>
            </a:extLst>
          </p:cNvPr>
          <p:cNvPicPr>
            <a:picLocks noChangeAspect="1"/>
          </p:cNvPicPr>
          <p:nvPr/>
        </p:nvPicPr>
        <p:blipFill>
          <a:blip r:embed="rId2"/>
          <a:stretch>
            <a:fillRect/>
          </a:stretch>
        </p:blipFill>
        <p:spPr>
          <a:xfrm>
            <a:off x="2543176" y="3590925"/>
            <a:ext cx="3714750" cy="2638425"/>
          </a:xfrm>
          <a:prstGeom prst="rect">
            <a:avLst/>
          </a:prstGeom>
        </p:spPr>
      </p:pic>
    </p:spTree>
    <p:extLst>
      <p:ext uri="{BB962C8B-B14F-4D97-AF65-F5344CB8AC3E}">
        <p14:creationId xmlns:p14="http://schemas.microsoft.com/office/powerpoint/2010/main" val="4215674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4B348-8850-B64E-EA6C-A05CE021756E}"/>
              </a:ext>
            </a:extLst>
          </p:cNvPr>
          <p:cNvSpPr>
            <a:spLocks noGrp="1"/>
          </p:cNvSpPr>
          <p:nvPr>
            <p:ph type="title"/>
          </p:nvPr>
        </p:nvSpPr>
        <p:spPr>
          <a:xfrm>
            <a:off x="611710" y="118699"/>
            <a:ext cx="8596668" cy="1320800"/>
          </a:xfrm>
        </p:spPr>
        <p:txBody>
          <a:bodyPr/>
          <a:lstStyle/>
          <a:p>
            <a:r>
              <a:rPr lang="en-US" dirty="0"/>
              <a:t>Daily Digest Emails</a:t>
            </a:r>
          </a:p>
        </p:txBody>
      </p:sp>
      <p:sp>
        <p:nvSpPr>
          <p:cNvPr id="3" name="Content Placeholder 2">
            <a:extLst>
              <a:ext uri="{FF2B5EF4-FFF2-40B4-BE49-F238E27FC236}">
                <a16:creationId xmlns:a16="http://schemas.microsoft.com/office/drawing/2014/main" id="{BCF483EA-DC8E-38B9-B5FD-9E466AA32A20}"/>
              </a:ext>
            </a:extLst>
          </p:cNvPr>
          <p:cNvSpPr>
            <a:spLocks noGrp="1"/>
          </p:cNvSpPr>
          <p:nvPr>
            <p:ph idx="1"/>
          </p:nvPr>
        </p:nvSpPr>
        <p:spPr>
          <a:xfrm>
            <a:off x="611710" y="904875"/>
            <a:ext cx="8894240" cy="5469301"/>
          </a:xfrm>
        </p:spPr>
        <p:txBody>
          <a:bodyPr>
            <a:normAutofit fontScale="92500" lnSpcReduction="10000"/>
          </a:bodyPr>
          <a:lstStyle/>
          <a:p>
            <a:pPr marL="0" indent="0">
              <a:buNone/>
            </a:pPr>
            <a:r>
              <a:rPr lang="en-US" b="1" dirty="0">
                <a:solidFill>
                  <a:schemeClr val="accent4">
                    <a:lumMod val="75000"/>
                  </a:schemeClr>
                </a:solidFill>
              </a:rPr>
              <a:t>What you’ll be notified of:</a:t>
            </a:r>
          </a:p>
          <a:p>
            <a:pPr marL="0" indent="0">
              <a:buNone/>
            </a:pPr>
            <a:r>
              <a:rPr lang="en-US" b="1" dirty="0">
                <a:solidFill>
                  <a:schemeClr val="accent4">
                    <a:lumMod val="75000"/>
                  </a:schemeClr>
                </a:solidFill>
              </a:rPr>
              <a:t>Exports:</a:t>
            </a:r>
          </a:p>
          <a:p>
            <a:r>
              <a:rPr lang="en-US" sz="1800" i="0" u="none" strike="noStrike" baseline="0" dirty="0">
                <a:solidFill>
                  <a:srgbClr val="000000"/>
                </a:solidFill>
                <a:latin typeface="Aptos" panose="020B0004020202020204" pitchFamily="34" charset="0"/>
              </a:rPr>
              <a:t>There are new export applications Awaiting Export Decision action</a:t>
            </a:r>
          </a:p>
          <a:p>
            <a:r>
              <a:rPr lang="en-US" sz="1800" i="0" u="none" strike="noStrike" baseline="0" dirty="0">
                <a:solidFill>
                  <a:srgbClr val="000000"/>
                </a:solidFill>
                <a:latin typeface="Aptos" panose="020B0004020202020204" pitchFamily="34" charset="0"/>
              </a:rPr>
              <a:t>The following export students have been enrolled by their Import schools </a:t>
            </a:r>
          </a:p>
          <a:p>
            <a:r>
              <a:rPr lang="en-US" sz="1800" i="0" u="none" strike="noStrike" baseline="0" dirty="0">
                <a:solidFill>
                  <a:srgbClr val="000000"/>
                </a:solidFill>
                <a:latin typeface="Aptos" panose="020B0004020202020204" pitchFamily="34" charset="0"/>
              </a:rPr>
              <a:t>The following export students have been put on Leave of Absence by their Import schools</a:t>
            </a:r>
          </a:p>
          <a:p>
            <a:r>
              <a:rPr lang="en-US" sz="1800" i="0" u="none" strike="noStrike" baseline="0" dirty="0">
                <a:solidFill>
                  <a:srgbClr val="000000"/>
                </a:solidFill>
                <a:latin typeface="Aptos" panose="020B0004020202020204" pitchFamily="34" charset="0"/>
              </a:rPr>
              <a:t>The following export students have been denied by their Import schools</a:t>
            </a:r>
          </a:p>
          <a:p>
            <a:r>
              <a:rPr lang="en-US" sz="1800" i="0" u="none" strike="noStrike" baseline="0" dirty="0">
                <a:solidFill>
                  <a:srgbClr val="000000"/>
                </a:solidFill>
                <a:latin typeface="Aptos" panose="020B0004020202020204" pitchFamily="34" charset="0"/>
              </a:rPr>
              <a:t>The following export students have been withdrawn from their Import schools</a:t>
            </a:r>
          </a:p>
          <a:p>
            <a:pPr marL="0" indent="0">
              <a:buNone/>
            </a:pPr>
            <a:r>
              <a:rPr lang="en-US" b="1" dirty="0">
                <a:solidFill>
                  <a:schemeClr val="accent4">
                    <a:lumMod val="75000"/>
                  </a:schemeClr>
                </a:solidFill>
                <a:latin typeface="Aptos" panose="020B0004020202020204" pitchFamily="34" charset="0"/>
              </a:rPr>
              <a:t>Imports:</a:t>
            </a:r>
          </a:p>
          <a:p>
            <a:r>
              <a:rPr lang="en-US" sz="1800" i="0" u="none" strike="noStrike" baseline="0" dirty="0">
                <a:solidFill>
                  <a:srgbClr val="000000"/>
                </a:solidFill>
                <a:latin typeface="Aptos" panose="020B0004020202020204" pitchFamily="34" charset="0"/>
              </a:rPr>
              <a:t>There are new Import Decision Pending applications waiting action</a:t>
            </a:r>
          </a:p>
          <a:p>
            <a:r>
              <a:rPr lang="en-US" sz="1800" i="0" u="none" strike="noStrike" baseline="0" dirty="0">
                <a:solidFill>
                  <a:srgbClr val="000000"/>
                </a:solidFill>
                <a:latin typeface="Aptos" panose="020B0004020202020204" pitchFamily="34" charset="0"/>
              </a:rPr>
              <a:t>There are new Import Decision Pending transfer applications waiting action </a:t>
            </a:r>
          </a:p>
          <a:p>
            <a:r>
              <a:rPr lang="en-US" sz="1800" i="0" u="none" strike="noStrike" baseline="0" dirty="0">
                <a:solidFill>
                  <a:srgbClr val="000000"/>
                </a:solidFill>
                <a:latin typeface="Aptos" panose="020B0004020202020204" pitchFamily="34" charset="0"/>
              </a:rPr>
              <a:t>The following Import students have a Leave of Absence expiring in 7 days</a:t>
            </a:r>
          </a:p>
          <a:p>
            <a:r>
              <a:rPr lang="en-US" sz="1800" i="0" u="none" strike="noStrike" baseline="0" dirty="0">
                <a:solidFill>
                  <a:srgbClr val="000000"/>
                </a:solidFill>
                <a:latin typeface="Aptos" panose="020B0004020202020204" pitchFamily="34" charset="0"/>
              </a:rPr>
              <a:t>The following Import students have been denied by their export school</a:t>
            </a:r>
          </a:p>
          <a:p>
            <a:r>
              <a:rPr lang="en-US" sz="1800" i="0" u="none" strike="noStrike" baseline="0" dirty="0">
                <a:solidFill>
                  <a:srgbClr val="000000"/>
                </a:solidFill>
                <a:latin typeface="Aptos" panose="020B0004020202020204" pitchFamily="34" charset="0"/>
              </a:rPr>
              <a:t>The following student applications have been closed due to reaching maximum eligibility usage</a:t>
            </a:r>
          </a:p>
          <a:p>
            <a:pPr marL="0" indent="0">
              <a:buNone/>
            </a:pPr>
            <a:r>
              <a:rPr lang="en-US" sz="1800" b="1" i="0" u="none" strike="noStrike" baseline="0">
                <a:solidFill>
                  <a:schemeClr val="accent4">
                    <a:lumMod val="75000"/>
                  </a:schemeClr>
                </a:solidFill>
                <a:latin typeface="Aptos" panose="020B0004020202020204" pitchFamily="34" charset="0"/>
              </a:rPr>
              <a:t>Pending Invoices</a:t>
            </a:r>
            <a:endParaRPr lang="en-US" b="1" dirty="0">
              <a:solidFill>
                <a:schemeClr val="accent4">
                  <a:lumMod val="75000"/>
                </a:schemeClr>
              </a:solidFill>
              <a:latin typeface="Aptos" panose="020B0004020202020204" pitchFamily="34" charset="0"/>
            </a:endParaRPr>
          </a:p>
          <a:p>
            <a:endParaRPr lang="en-US" b="1" dirty="0">
              <a:solidFill>
                <a:srgbClr val="000000"/>
              </a:solidFill>
              <a:latin typeface="Aptos" panose="020B0004020202020204" pitchFamily="34" charset="0"/>
            </a:endParaRPr>
          </a:p>
          <a:p>
            <a:endParaRPr lang="en-US" b="1" dirty="0">
              <a:solidFill>
                <a:srgbClr val="000000"/>
              </a:solidFill>
              <a:latin typeface="Aptos" panose="020B0004020202020204" pitchFamily="34" charset="0"/>
            </a:endParaRPr>
          </a:p>
          <a:p>
            <a:endParaRPr lang="en-US" b="1" dirty="0">
              <a:solidFill>
                <a:srgbClr val="000000"/>
              </a:solidFill>
              <a:latin typeface="Aptos" panose="020B0004020202020204" pitchFamily="34" charset="0"/>
            </a:endParaRPr>
          </a:p>
          <a:p>
            <a:endParaRPr lang="en-US" b="1" dirty="0">
              <a:solidFill>
                <a:srgbClr val="000000"/>
              </a:solidFill>
              <a:latin typeface="Aptos" panose="020B0004020202020204" pitchFamily="34" charset="0"/>
            </a:endParaRPr>
          </a:p>
          <a:p>
            <a:endParaRPr lang="en-US" dirty="0"/>
          </a:p>
          <a:p>
            <a:endParaRPr lang="en-US" dirty="0"/>
          </a:p>
          <a:p>
            <a:pPr marL="0" indent="0">
              <a:buNone/>
            </a:pPr>
            <a:endParaRPr lang="en-US" dirty="0"/>
          </a:p>
          <a:p>
            <a:pPr lvl="1"/>
            <a:endParaRPr lang="en-US" dirty="0"/>
          </a:p>
        </p:txBody>
      </p:sp>
      <p:sp>
        <p:nvSpPr>
          <p:cNvPr id="4" name="Slide Number Placeholder 3">
            <a:extLst>
              <a:ext uri="{FF2B5EF4-FFF2-40B4-BE49-F238E27FC236}">
                <a16:creationId xmlns:a16="http://schemas.microsoft.com/office/drawing/2014/main" id="{7DB349A9-CB0E-6E89-AADD-36037DACEBDE}"/>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52CBF5-17B8-4387-88A6-ABF9F8C64D5A}" type="slidenum">
              <a:rPr kumimoji="0" lang="en-US" sz="900" b="0" i="0" u="none" strike="noStrike" kern="1200" cap="none" spc="0" normalizeH="0" baseline="0" noProof="0" smtClean="0">
                <a:ln>
                  <a:noFill/>
                </a:ln>
                <a:solidFill>
                  <a:srgbClr val="003E79"/>
                </a:solidFill>
                <a:effectLst/>
                <a:uLnTx/>
                <a:uFillTx/>
                <a:latin typeface="Open Sans" panose="020B0606030504020204" pitchFamily="34" charset="0"/>
                <a:ea typeface="Open Sans" panose="020B0606030504020204" pitchFamily="34" charset="0"/>
                <a:cs typeface="Open Sans" panose="020B0606030504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dirty="0">
              <a:ln>
                <a:noFill/>
              </a:ln>
              <a:solidFill>
                <a:srgbClr val="003E79"/>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765790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D65A1-5B0E-B993-73E7-5EC1CEBF4741}"/>
              </a:ext>
            </a:extLst>
          </p:cNvPr>
          <p:cNvSpPr>
            <a:spLocks noGrp="1"/>
          </p:cNvSpPr>
          <p:nvPr>
            <p:ph type="title"/>
          </p:nvPr>
        </p:nvSpPr>
        <p:spPr>
          <a:xfrm>
            <a:off x="611710" y="609600"/>
            <a:ext cx="8596668" cy="668482"/>
          </a:xfrm>
        </p:spPr>
        <p:txBody>
          <a:bodyPr>
            <a:normAutofit fontScale="90000"/>
          </a:bodyPr>
          <a:lstStyle/>
          <a:p>
            <a:pPr algn="ctr"/>
            <a:r>
              <a:rPr lang="en-US" sz="3600" dirty="0">
                <a:solidFill>
                  <a:schemeClr val="accent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Thank you for your time and attention</a:t>
            </a:r>
            <a:br>
              <a:rPr lang="en-US" sz="3600" dirty="0">
                <a:solidFill>
                  <a:schemeClr val="accent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br>
            <a:r>
              <a:rPr lang="en-US" sz="3600" dirty="0">
                <a:solidFill>
                  <a:schemeClr val="accent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We want to hear from you!</a:t>
            </a:r>
            <a:br>
              <a:rPr lang="en-US" sz="3600" dirty="0">
                <a:solidFill>
                  <a:schemeClr val="accent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br>
            <a:r>
              <a:rPr lang="en-US" dirty="0">
                <a:solidFill>
                  <a:schemeClr val="accent2">
                    <a:lumMod val="50000"/>
                  </a:schemeClr>
                </a:solidFill>
                <a:latin typeface="Open Sans Semibold" panose="020B0706030804020204" pitchFamily="34" charset="0"/>
                <a:ea typeface="Open Sans Semibold" panose="020B0706030804020204" pitchFamily="34" charset="0"/>
                <a:cs typeface="Open Sans Semibold" panose="020B0706030804020204" pitchFamily="34" charset="0"/>
              </a:rPr>
              <a:t>Scan to take the short survey</a:t>
            </a:r>
            <a:endParaRPr lang="en-US" dirty="0"/>
          </a:p>
        </p:txBody>
      </p:sp>
      <p:pic>
        <p:nvPicPr>
          <p:cNvPr id="5" name="Content Placeholder 4">
            <a:extLst>
              <a:ext uri="{FF2B5EF4-FFF2-40B4-BE49-F238E27FC236}">
                <a16:creationId xmlns:a16="http://schemas.microsoft.com/office/drawing/2014/main" id="{076B57BC-3B67-BE66-B5E4-4386E1381F28}"/>
              </a:ext>
            </a:extLst>
          </p:cNvPr>
          <p:cNvPicPr>
            <a:picLocks noGrp="1" noChangeAspect="1"/>
          </p:cNvPicPr>
          <p:nvPr>
            <p:ph idx="1"/>
          </p:nvPr>
        </p:nvPicPr>
        <p:blipFill>
          <a:blip r:embed="rId2"/>
          <a:stretch>
            <a:fillRect/>
          </a:stretch>
        </p:blipFill>
        <p:spPr>
          <a:xfrm>
            <a:off x="3873440" y="2898006"/>
            <a:ext cx="2322777" cy="2017951"/>
          </a:xfrm>
          <a:prstGeom prst="rect">
            <a:avLst/>
          </a:prstGeom>
        </p:spPr>
      </p:pic>
      <p:sp>
        <p:nvSpPr>
          <p:cNvPr id="4" name="Slide Number Placeholder 3">
            <a:extLst>
              <a:ext uri="{FF2B5EF4-FFF2-40B4-BE49-F238E27FC236}">
                <a16:creationId xmlns:a16="http://schemas.microsoft.com/office/drawing/2014/main" id="{79AFFAD2-4F05-F507-C384-8F95C57BC52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52CBF5-17B8-4387-88A6-ABF9F8C64D5A}" type="slidenum">
              <a:rPr kumimoji="0" lang="en-US" sz="900" b="0" i="0" u="none" strike="noStrike" kern="1200" cap="none" spc="0" normalizeH="0" baseline="0" noProof="0" smtClean="0">
                <a:ln>
                  <a:noFill/>
                </a:ln>
                <a:solidFill>
                  <a:srgbClr val="003E79"/>
                </a:solidFill>
                <a:effectLst/>
                <a:uLnTx/>
                <a:uFillTx/>
                <a:latin typeface="Open Sans" panose="020B0606030504020204" pitchFamily="34" charset="0"/>
                <a:ea typeface="Open Sans" panose="020B0606030504020204" pitchFamily="34" charset="0"/>
                <a:cs typeface="Open Sans" panose="020B0606030504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900" b="0" i="0" u="none" strike="noStrike" kern="1200" cap="none" spc="0" normalizeH="0" baseline="0" noProof="0" dirty="0">
              <a:ln>
                <a:noFill/>
              </a:ln>
              <a:solidFill>
                <a:srgbClr val="003E79"/>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06514899"/>
      </p:ext>
    </p:extLst>
  </p:cSld>
  <p:clrMapOvr>
    <a:masterClrMapping/>
  </p:clrMapOvr>
</p:sld>
</file>

<file path=ppt/theme/theme1.xml><?xml version="1.0" encoding="utf-8"?>
<a:theme xmlns:a="http://schemas.openxmlformats.org/drawingml/2006/main" name="TE-Powerpoint Template_Blank">
  <a:themeElements>
    <a:clrScheme name="Custom 2">
      <a:dk1>
        <a:srgbClr val="000000"/>
      </a:dk1>
      <a:lt1>
        <a:srgbClr val="FFFFFF"/>
      </a:lt1>
      <a:dk2>
        <a:srgbClr val="003E79"/>
      </a:dk2>
      <a:lt2>
        <a:srgbClr val="DBEFF9"/>
      </a:lt2>
      <a:accent1>
        <a:srgbClr val="003E79"/>
      </a:accent1>
      <a:accent2>
        <a:srgbClr val="BED5E8"/>
      </a:accent2>
      <a:accent3>
        <a:srgbClr val="498B40"/>
      </a:accent3>
      <a:accent4>
        <a:srgbClr val="60B453"/>
      </a:accent4>
      <a:accent5>
        <a:srgbClr val="AFE3A8"/>
      </a:accent5>
      <a:accent6>
        <a:srgbClr val="FFFFFF"/>
      </a:accent6>
      <a:hlink>
        <a:srgbClr val="003E79"/>
      </a:hlink>
      <a:folHlink>
        <a:srgbClr val="498B4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E-Powerpoint Template_Blank" id="{E27920E4-0BFC-47FF-8E4C-BEE70043E8DD}" vid="{E4CF1BCE-7111-4A66-A337-55E720EC5EFD}"/>
    </a:ext>
  </a:extLst>
</a:theme>
</file>

<file path=docProps/app.xml><?xml version="1.0" encoding="utf-8"?>
<Properties xmlns="http://schemas.openxmlformats.org/officeDocument/2006/extended-properties" xmlns:vt="http://schemas.openxmlformats.org/officeDocument/2006/docPropsVTypes">
  <TotalTime>8708</TotalTime>
  <Words>720</Words>
  <Application>Microsoft Office PowerPoint</Application>
  <PresentationFormat>Widescreen</PresentationFormat>
  <Paragraphs>68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Arial</vt:lpstr>
      <vt:lpstr>Open Sans</vt:lpstr>
      <vt:lpstr>Open Sans Semibold</vt:lpstr>
      <vt:lpstr>Wingdings 3</vt:lpstr>
      <vt:lpstr>TE-Powerpoint Template_Blank</vt:lpstr>
      <vt:lpstr>TE New System Walk-Through </vt:lpstr>
      <vt:lpstr>Reminders Before We Begin</vt:lpstr>
      <vt:lpstr>TELO New System FAQs &amp; Instructions (Liaison Officers – New TE Portal)</vt:lpstr>
      <vt:lpstr>Reminders Before We Begin</vt:lpstr>
      <vt:lpstr>Daily Digest Emails</vt:lpstr>
      <vt:lpstr>Daily Digest Emails</vt:lpstr>
      <vt:lpstr>Thank you for your time and attention We want to hear from you! Scan to take the short survey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Kristine Lev</dc:creator>
  <cp:lastModifiedBy>Kristine Lev</cp:lastModifiedBy>
  <cp:revision>9</cp:revision>
  <dcterms:created xsi:type="dcterms:W3CDTF">2024-07-19T15:37:05Z</dcterms:created>
  <dcterms:modified xsi:type="dcterms:W3CDTF">2024-07-25T16:45:29Z</dcterms:modified>
</cp:coreProperties>
</file>