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990" y="9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75355"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875355"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DC1F3B-AA80-440F-8E63-4CC881C4A5E7}" type="datetime1">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pic>
        <p:nvPicPr>
          <p:cNvPr id="8" name="Picture 7" descr="A black background with blue and green text&#10;&#10;Description automatically generated">
            <a:extLst>
              <a:ext uri="{FF2B5EF4-FFF2-40B4-BE49-F238E27FC236}">
                <a16:creationId xmlns:a16="http://schemas.microsoft.com/office/drawing/2014/main" id="{D4FE4278-7238-8D92-C3D0-B8A6F10A85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3122" y="4927601"/>
            <a:ext cx="2115347" cy="1627190"/>
          </a:xfrm>
          <a:prstGeom prst="rect">
            <a:avLst/>
          </a:prstGeom>
        </p:spPr>
      </p:pic>
      <p:cxnSp>
        <p:nvCxnSpPr>
          <p:cNvPr id="9" name="Straight Connector 8">
            <a:extLst>
              <a:ext uri="{FF2B5EF4-FFF2-40B4-BE49-F238E27FC236}">
                <a16:creationId xmlns:a16="http://schemas.microsoft.com/office/drawing/2014/main" id="{7AD9F405-141D-DA37-56AE-32AADCD1301C}"/>
              </a:ext>
            </a:extLst>
          </p:cNvPr>
          <p:cNvCxnSpPr>
            <a:cxnSpLocks/>
          </p:cNvCxnSpPr>
          <p:nvPr/>
        </p:nvCxnSpPr>
        <p:spPr>
          <a:xfrm flipV="1">
            <a:off x="9923528" y="3224550"/>
            <a:ext cx="1994232" cy="1158664"/>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9B53936-F8EF-D2A0-444D-18F3833DAEA7}"/>
              </a:ext>
            </a:extLst>
          </p:cNvPr>
          <p:cNvSpPr/>
          <p:nvPr/>
        </p:nvSpPr>
        <p:spPr>
          <a:xfrm>
            <a:off x="-7541" y="0"/>
            <a:ext cx="351925"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22402EF-A07C-5A70-10BF-2A55E30EEE2E}"/>
              </a:ext>
            </a:extLst>
          </p:cNvPr>
          <p:cNvCxnSpPr>
            <a:cxnSpLocks/>
          </p:cNvCxnSpPr>
          <p:nvPr/>
        </p:nvCxnSpPr>
        <p:spPr>
          <a:xfrm>
            <a:off x="11917760" y="465389"/>
            <a:ext cx="0" cy="2750499"/>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30">
            <a:extLst>
              <a:ext uri="{FF2B5EF4-FFF2-40B4-BE49-F238E27FC236}">
                <a16:creationId xmlns:a16="http://schemas.microsoft.com/office/drawing/2014/main" id="{FDCF7A76-174E-A615-8D43-E98DA816E16A}"/>
              </a:ext>
            </a:extLst>
          </p:cNvPr>
          <p:cNvSpPr/>
          <p:nvPr/>
        </p:nvSpPr>
        <p:spPr>
          <a:xfrm flipH="1">
            <a:off x="9461110" y="-16470"/>
            <a:ext cx="2734764" cy="4944071"/>
          </a:xfrm>
          <a:custGeom>
            <a:avLst/>
            <a:gdLst>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4800600 h 4800600"/>
              <a:gd name="connsiteX4" fmla="*/ 0 w 2727715"/>
              <a:gd name="connsiteY4" fmla="*/ 0 h 4800600"/>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3530600 h 4800600"/>
              <a:gd name="connsiteX4" fmla="*/ 0 w 2727715"/>
              <a:gd name="connsiteY4" fmla="*/ 0 h 4800600"/>
              <a:gd name="connsiteX0" fmla="*/ 0 w 2727715"/>
              <a:gd name="connsiteY0" fmla="*/ 0 h 5092700"/>
              <a:gd name="connsiteX1" fmla="*/ 2727715 w 2727715"/>
              <a:gd name="connsiteY1" fmla="*/ 0 h 5092700"/>
              <a:gd name="connsiteX2" fmla="*/ 2727715 w 2727715"/>
              <a:gd name="connsiteY2" fmla="*/ 5092700 h 5092700"/>
              <a:gd name="connsiteX3" fmla="*/ 0 w 2727715"/>
              <a:gd name="connsiteY3" fmla="*/ 3530600 h 5092700"/>
              <a:gd name="connsiteX4" fmla="*/ 0 w 2727715"/>
              <a:gd name="connsiteY4" fmla="*/ 0 h 5092700"/>
              <a:gd name="connsiteX0" fmla="*/ 0 w 2727715"/>
              <a:gd name="connsiteY0" fmla="*/ 0 h 5092700"/>
              <a:gd name="connsiteX1" fmla="*/ 2715854 w 2727715"/>
              <a:gd name="connsiteY1" fmla="*/ 1175657 h 5092700"/>
              <a:gd name="connsiteX2" fmla="*/ 2727715 w 2727715"/>
              <a:gd name="connsiteY2" fmla="*/ 5092700 h 5092700"/>
              <a:gd name="connsiteX3" fmla="*/ 0 w 2727715"/>
              <a:gd name="connsiteY3" fmla="*/ 3530600 h 5092700"/>
              <a:gd name="connsiteX4" fmla="*/ 0 w 2727715"/>
              <a:gd name="connsiteY4" fmla="*/ 0 h 5092700"/>
              <a:gd name="connsiteX0" fmla="*/ 0 w 2728856"/>
              <a:gd name="connsiteY0" fmla="*/ 320634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320634 h 5413334"/>
              <a:gd name="connsiteX0" fmla="*/ 0 w 2728856"/>
              <a:gd name="connsiteY0" fmla="*/ 0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0 h 5413334"/>
              <a:gd name="connsiteX0" fmla="*/ 0 w 2728856"/>
              <a:gd name="connsiteY0" fmla="*/ 991402 h 6404736"/>
              <a:gd name="connsiteX1" fmla="*/ 2727715 w 2728856"/>
              <a:gd name="connsiteY1" fmla="*/ 0 h 6404736"/>
              <a:gd name="connsiteX2" fmla="*/ 2727715 w 2728856"/>
              <a:gd name="connsiteY2" fmla="*/ 6404736 h 6404736"/>
              <a:gd name="connsiteX3" fmla="*/ 0 w 2728856"/>
              <a:gd name="connsiteY3" fmla="*/ 4842636 h 6404736"/>
              <a:gd name="connsiteX4" fmla="*/ 0 w 2728856"/>
              <a:gd name="connsiteY4" fmla="*/ 991402 h 6404736"/>
              <a:gd name="connsiteX0" fmla="*/ 0 w 2738470"/>
              <a:gd name="connsiteY0" fmla="*/ 0 h 6423987"/>
              <a:gd name="connsiteX1" fmla="*/ 2737329 w 2738470"/>
              <a:gd name="connsiteY1" fmla="*/ 19251 h 6423987"/>
              <a:gd name="connsiteX2" fmla="*/ 2737329 w 2738470"/>
              <a:gd name="connsiteY2" fmla="*/ 6423987 h 6423987"/>
              <a:gd name="connsiteX3" fmla="*/ 9614 w 2738470"/>
              <a:gd name="connsiteY3" fmla="*/ 4861887 h 6423987"/>
              <a:gd name="connsiteX4" fmla="*/ 0 w 2738470"/>
              <a:gd name="connsiteY4" fmla="*/ 0 h 6423987"/>
              <a:gd name="connsiteX0" fmla="*/ 0 w 2738470"/>
              <a:gd name="connsiteY0" fmla="*/ 9625 h 6404736"/>
              <a:gd name="connsiteX1" fmla="*/ 2737329 w 2738470"/>
              <a:gd name="connsiteY1" fmla="*/ 0 h 6404736"/>
              <a:gd name="connsiteX2" fmla="*/ 2737329 w 2738470"/>
              <a:gd name="connsiteY2" fmla="*/ 6404736 h 6404736"/>
              <a:gd name="connsiteX3" fmla="*/ 9614 w 2738470"/>
              <a:gd name="connsiteY3" fmla="*/ 4842636 h 6404736"/>
              <a:gd name="connsiteX4" fmla="*/ 0 w 2738470"/>
              <a:gd name="connsiteY4" fmla="*/ 9625 h 6404736"/>
              <a:gd name="connsiteX0" fmla="*/ 0 w 2737329"/>
              <a:gd name="connsiteY0" fmla="*/ 6 h 6395117"/>
              <a:gd name="connsiteX1" fmla="*/ 2725467 w 2737329"/>
              <a:gd name="connsiteY1" fmla="*/ 1451046 h 6395117"/>
              <a:gd name="connsiteX2" fmla="*/ 2737329 w 2737329"/>
              <a:gd name="connsiteY2" fmla="*/ 6395117 h 6395117"/>
              <a:gd name="connsiteX3" fmla="*/ 9614 w 2737329"/>
              <a:gd name="connsiteY3" fmla="*/ 4833017 h 6395117"/>
              <a:gd name="connsiteX4" fmla="*/ 0 w 2737329"/>
              <a:gd name="connsiteY4" fmla="*/ 6 h 6395117"/>
              <a:gd name="connsiteX0" fmla="*/ 0 w 2737329"/>
              <a:gd name="connsiteY0" fmla="*/ 0 h 4946321"/>
              <a:gd name="connsiteX1" fmla="*/ 2725467 w 2737329"/>
              <a:gd name="connsiteY1" fmla="*/ 2250 h 4946321"/>
              <a:gd name="connsiteX2" fmla="*/ 2737329 w 2737329"/>
              <a:gd name="connsiteY2" fmla="*/ 4946321 h 4946321"/>
              <a:gd name="connsiteX3" fmla="*/ 9614 w 2737329"/>
              <a:gd name="connsiteY3" fmla="*/ 3384221 h 4946321"/>
              <a:gd name="connsiteX4" fmla="*/ 0 w 2737329"/>
              <a:gd name="connsiteY4" fmla="*/ 0 h 4946321"/>
              <a:gd name="connsiteX0" fmla="*/ 0 w 2737329"/>
              <a:gd name="connsiteY0" fmla="*/ 9252 h 4944071"/>
              <a:gd name="connsiteX1" fmla="*/ 2725467 w 2737329"/>
              <a:gd name="connsiteY1" fmla="*/ 0 h 4944071"/>
              <a:gd name="connsiteX2" fmla="*/ 2737329 w 2737329"/>
              <a:gd name="connsiteY2" fmla="*/ 4944071 h 4944071"/>
              <a:gd name="connsiteX3" fmla="*/ 9614 w 2737329"/>
              <a:gd name="connsiteY3" fmla="*/ 3381971 h 4944071"/>
              <a:gd name="connsiteX4" fmla="*/ 0 w 2737329"/>
              <a:gd name="connsiteY4" fmla="*/ 9252 h 4944071"/>
              <a:gd name="connsiteX0" fmla="*/ 0 w 2731585"/>
              <a:gd name="connsiteY0" fmla="*/ 3501 h 4944071"/>
              <a:gd name="connsiteX1" fmla="*/ 2719723 w 2731585"/>
              <a:gd name="connsiteY1" fmla="*/ 0 h 4944071"/>
              <a:gd name="connsiteX2" fmla="*/ 2731585 w 2731585"/>
              <a:gd name="connsiteY2" fmla="*/ 4944071 h 4944071"/>
              <a:gd name="connsiteX3" fmla="*/ 3870 w 2731585"/>
              <a:gd name="connsiteY3" fmla="*/ 3381971 h 4944071"/>
              <a:gd name="connsiteX4" fmla="*/ 0 w 2731585"/>
              <a:gd name="connsiteY4" fmla="*/ 3501 h 4944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1585" h="4944071">
                <a:moveTo>
                  <a:pt x="0" y="3501"/>
                </a:moveTo>
                <a:lnTo>
                  <a:pt x="2719723" y="0"/>
                </a:lnTo>
                <a:cubicBezTo>
                  <a:pt x="2723677" y="1305681"/>
                  <a:pt x="2727631" y="3638390"/>
                  <a:pt x="2731585" y="4944071"/>
                </a:cubicBezTo>
                <a:lnTo>
                  <a:pt x="3870" y="3381971"/>
                </a:lnTo>
                <a:cubicBezTo>
                  <a:pt x="665" y="1761342"/>
                  <a:pt x="3205" y="1624130"/>
                  <a:pt x="0" y="3501"/>
                </a:cubicBezTo>
                <a:close/>
              </a:path>
            </a:pathLst>
          </a:custGeom>
          <a:solidFill>
            <a:schemeClr val="accent3"/>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n>
                <a:noFill/>
              </a:ln>
            </a:endParaRPr>
          </a:p>
        </p:txBody>
      </p:sp>
      <p:cxnSp>
        <p:nvCxnSpPr>
          <p:cNvPr id="13" name="Straight Connector 12">
            <a:extLst>
              <a:ext uri="{FF2B5EF4-FFF2-40B4-BE49-F238E27FC236}">
                <a16:creationId xmlns:a16="http://schemas.microsoft.com/office/drawing/2014/main" id="{D678DF6A-C5C4-F472-0A02-01720B749164}"/>
              </a:ext>
            </a:extLst>
          </p:cNvPr>
          <p:cNvCxnSpPr>
            <a:cxnSpLocks/>
          </p:cNvCxnSpPr>
          <p:nvPr/>
        </p:nvCxnSpPr>
        <p:spPr>
          <a:xfrm flipV="1">
            <a:off x="9923528" y="3224550"/>
            <a:ext cx="1994232" cy="1158664"/>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riangle 13">
            <a:extLst>
              <a:ext uri="{FF2B5EF4-FFF2-40B4-BE49-F238E27FC236}">
                <a16:creationId xmlns:a16="http://schemas.microsoft.com/office/drawing/2014/main" id="{2A4338D0-632D-FBE3-0174-2688CD11F5D8}"/>
              </a:ext>
            </a:extLst>
          </p:cNvPr>
          <p:cNvSpPr/>
          <p:nvPr/>
        </p:nvSpPr>
        <p:spPr>
          <a:xfrm rot="16200000">
            <a:off x="9241192" y="424667"/>
            <a:ext cx="3172273" cy="2734718"/>
          </a:xfrm>
          <a:prstGeom prst="triangle">
            <a:avLst>
              <a:gd name="adj" fmla="val 49584"/>
            </a:avLst>
          </a:prstGeom>
          <a:solidFill>
            <a:schemeClr val="accent3">
              <a:lumMod val="60000"/>
              <a:lumOff val="40000"/>
              <a:alpha val="2488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B32DD29C-9E6C-E1E6-1FA4-30C893FEF67A}"/>
              </a:ext>
            </a:extLst>
          </p:cNvPr>
          <p:cNvCxnSpPr>
            <a:cxnSpLocks/>
          </p:cNvCxnSpPr>
          <p:nvPr/>
        </p:nvCxnSpPr>
        <p:spPr>
          <a:xfrm>
            <a:off x="11917760" y="465389"/>
            <a:ext cx="0" cy="2750499"/>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riangle 8">
            <a:extLst>
              <a:ext uri="{FF2B5EF4-FFF2-40B4-BE49-F238E27FC236}">
                <a16:creationId xmlns:a16="http://schemas.microsoft.com/office/drawing/2014/main" id="{E0F44261-BBAF-1903-67B9-C290BCE1E40A}"/>
              </a:ext>
            </a:extLst>
          </p:cNvPr>
          <p:cNvSpPr/>
          <p:nvPr/>
        </p:nvSpPr>
        <p:spPr>
          <a:xfrm rot="16200000">
            <a:off x="10035710" y="-571455"/>
            <a:ext cx="1579861" cy="2728970"/>
          </a:xfrm>
          <a:custGeom>
            <a:avLst/>
            <a:gdLst>
              <a:gd name="connsiteX0" fmla="*/ 0 w 3172273"/>
              <a:gd name="connsiteY0" fmla="*/ 2734718 h 2734718"/>
              <a:gd name="connsiteX1" fmla="*/ 1572940 w 3172273"/>
              <a:gd name="connsiteY1" fmla="*/ 0 h 2734718"/>
              <a:gd name="connsiteX2" fmla="*/ 3172273 w 3172273"/>
              <a:gd name="connsiteY2" fmla="*/ 2734718 h 2734718"/>
              <a:gd name="connsiteX3" fmla="*/ 0 w 3172273"/>
              <a:gd name="connsiteY3" fmla="*/ 2734718 h 2734718"/>
              <a:gd name="connsiteX0" fmla="*/ 0 w 1596517"/>
              <a:gd name="connsiteY0" fmla="*/ 2734718 h 2734718"/>
              <a:gd name="connsiteX1" fmla="*/ 1572940 w 1596517"/>
              <a:gd name="connsiteY1" fmla="*/ 0 h 2734718"/>
              <a:gd name="connsiteX2" fmla="*/ 1596517 w 1596517"/>
              <a:gd name="connsiteY2" fmla="*/ 2728970 h 2734718"/>
              <a:gd name="connsiteX3" fmla="*/ 0 w 1596517"/>
              <a:gd name="connsiteY3" fmla="*/ 2734718 h 2734718"/>
              <a:gd name="connsiteX0" fmla="*/ 0 w 1596517"/>
              <a:gd name="connsiteY0" fmla="*/ 2740469 h 2740469"/>
              <a:gd name="connsiteX1" fmla="*/ 1572940 w 1596517"/>
              <a:gd name="connsiteY1" fmla="*/ 0 h 2740469"/>
              <a:gd name="connsiteX2" fmla="*/ 1596517 w 1596517"/>
              <a:gd name="connsiteY2" fmla="*/ 2734721 h 2740469"/>
              <a:gd name="connsiteX3" fmla="*/ 0 w 1596517"/>
              <a:gd name="connsiteY3" fmla="*/ 2740469 h 2740469"/>
              <a:gd name="connsiteX0" fmla="*/ 0 w 1573513"/>
              <a:gd name="connsiteY0" fmla="*/ 2740469 h 2740469"/>
              <a:gd name="connsiteX1" fmla="*/ 1572940 w 1573513"/>
              <a:gd name="connsiteY1" fmla="*/ 0 h 2740469"/>
              <a:gd name="connsiteX2" fmla="*/ 1573513 w 1573513"/>
              <a:gd name="connsiteY2" fmla="*/ 2728970 h 2740469"/>
              <a:gd name="connsiteX3" fmla="*/ 0 w 1573513"/>
              <a:gd name="connsiteY3" fmla="*/ 2740469 h 2740469"/>
              <a:gd name="connsiteX0" fmla="*/ 0 w 1576688"/>
              <a:gd name="connsiteY0" fmla="*/ 2734119 h 2734119"/>
              <a:gd name="connsiteX1" fmla="*/ 1576115 w 1576688"/>
              <a:gd name="connsiteY1" fmla="*/ 0 h 2734119"/>
              <a:gd name="connsiteX2" fmla="*/ 1576688 w 1576688"/>
              <a:gd name="connsiteY2" fmla="*/ 2728970 h 2734119"/>
              <a:gd name="connsiteX3" fmla="*/ 0 w 1576688"/>
              <a:gd name="connsiteY3" fmla="*/ 2734119 h 2734119"/>
              <a:gd name="connsiteX0" fmla="*/ 0 w 1579861"/>
              <a:gd name="connsiteY0" fmla="*/ 2727772 h 2728970"/>
              <a:gd name="connsiteX1" fmla="*/ 1579288 w 1579861"/>
              <a:gd name="connsiteY1" fmla="*/ 0 h 2728970"/>
              <a:gd name="connsiteX2" fmla="*/ 1579861 w 1579861"/>
              <a:gd name="connsiteY2" fmla="*/ 2728970 h 2728970"/>
              <a:gd name="connsiteX3" fmla="*/ 0 w 1579861"/>
              <a:gd name="connsiteY3" fmla="*/ 2727772 h 2728970"/>
            </a:gdLst>
            <a:ahLst/>
            <a:cxnLst>
              <a:cxn ang="0">
                <a:pos x="connsiteX0" y="connsiteY0"/>
              </a:cxn>
              <a:cxn ang="0">
                <a:pos x="connsiteX1" y="connsiteY1"/>
              </a:cxn>
              <a:cxn ang="0">
                <a:pos x="connsiteX2" y="connsiteY2"/>
              </a:cxn>
              <a:cxn ang="0">
                <a:pos x="connsiteX3" y="connsiteY3"/>
              </a:cxn>
            </a:cxnLst>
            <a:rect l="l" t="t" r="r" b="b"/>
            <a:pathLst>
              <a:path w="1579861" h="2728970">
                <a:moveTo>
                  <a:pt x="0" y="2727772"/>
                </a:moveTo>
                <a:lnTo>
                  <a:pt x="1579288" y="0"/>
                </a:lnTo>
                <a:lnTo>
                  <a:pt x="1579861" y="2728970"/>
                </a:lnTo>
                <a:lnTo>
                  <a:pt x="0" y="2727772"/>
                </a:lnTo>
                <a:close/>
              </a:path>
            </a:pathLst>
          </a:custGeom>
          <a:solidFill>
            <a:schemeClr val="accent3">
              <a:lumMod val="60000"/>
              <a:lumOff val="40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38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EB20A5-BE0F-4A5D-8545-738E2ABB972B}" type="datetime1">
              <a:rPr lang="en-US" smtClean="0"/>
              <a:t>7/2/2024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407541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FE69FB-10F9-4160-AFD1-74DF664FE8AC}" type="datetime1">
              <a:rPr lang="en-US" smtClean="0"/>
              <a:t>7/2/2024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3885781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06039322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887A49-F366-4D88-3797-076601CE485C}"/>
              </a:ext>
            </a:extLst>
          </p:cNvPr>
          <p:cNvSpPr/>
          <p:nvPr/>
        </p:nvSpPr>
        <p:spPr>
          <a:xfrm>
            <a:off x="-28876" y="0"/>
            <a:ext cx="9502611"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bg1"/>
                </a:solidFill>
              </a:defRPr>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accent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7/2/2024</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latin typeface="Arial"/>
              </a:rPr>
              <a:t>”</a:t>
            </a:r>
            <a:endParaRPr lang="en-US" dirty="0">
              <a:solidFill>
                <a:schemeClr val="accent2"/>
              </a:solidFill>
              <a:latin typeface="Arial"/>
            </a:endParaRPr>
          </a:p>
        </p:txBody>
      </p:sp>
    </p:spTree>
    <p:extLst>
      <p:ext uri="{BB962C8B-B14F-4D97-AF65-F5344CB8AC3E}">
        <p14:creationId xmlns:p14="http://schemas.microsoft.com/office/powerpoint/2010/main" val="169418819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74513134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98E67C-D45D-F0A8-9395-56FDD57366FF}"/>
              </a:ext>
            </a:extLst>
          </p:cNvPr>
          <p:cNvSpPr/>
          <p:nvPr/>
        </p:nvSpPr>
        <p:spPr>
          <a:xfrm>
            <a:off x="-28876" y="0"/>
            <a:ext cx="9502611"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bg1"/>
                </a:solidFill>
              </a:defRPr>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C1BE615B-F2B1-42CC-9BF4-74644FD3D70C}" type="datetime1">
              <a:rPr lang="en-US" smtClean="0"/>
              <a:pPr/>
              <a:t>7/2/2024</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52CBF5-17B8-4387-88A6-ABF9F8C64D5A}"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Tree>
    <p:extLst>
      <p:ext uri="{BB962C8B-B14F-4D97-AF65-F5344CB8AC3E}">
        <p14:creationId xmlns:p14="http://schemas.microsoft.com/office/powerpoint/2010/main" val="568456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E615B-F2B1-42CC-9BF4-74644FD3D70C}" type="datetime1">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3705958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0FBE3-4410-4A55-9915-8E6BA6A84421}" type="datetime1">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505286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plit - Wide Content Are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AD97FC6-F92F-F521-9F1F-788120867373}"/>
              </a:ext>
            </a:extLst>
          </p:cNvPr>
          <p:cNvSpPr/>
          <p:nvPr/>
        </p:nvSpPr>
        <p:spPr>
          <a:xfrm>
            <a:off x="3676851" y="-19250"/>
            <a:ext cx="8515150" cy="6886876"/>
          </a:xfrm>
          <a:custGeom>
            <a:avLst/>
            <a:gdLst>
              <a:gd name="connsiteX0" fmla="*/ 0 w 7783629"/>
              <a:gd name="connsiteY0" fmla="*/ 0 h 6858000"/>
              <a:gd name="connsiteX1" fmla="*/ 7783629 w 7783629"/>
              <a:gd name="connsiteY1" fmla="*/ 0 h 6858000"/>
              <a:gd name="connsiteX2" fmla="*/ 7783629 w 7783629"/>
              <a:gd name="connsiteY2" fmla="*/ 6858000 h 6858000"/>
              <a:gd name="connsiteX3" fmla="*/ 0 w 7783629"/>
              <a:gd name="connsiteY3" fmla="*/ 6858000 h 6858000"/>
              <a:gd name="connsiteX4" fmla="*/ 0 w 7783629"/>
              <a:gd name="connsiteY4" fmla="*/ 0 h 6858000"/>
              <a:gd name="connsiteX0" fmla="*/ 0 w 7783629"/>
              <a:gd name="connsiteY0" fmla="*/ 0 h 6858000"/>
              <a:gd name="connsiteX1" fmla="*/ 7783629 w 7783629"/>
              <a:gd name="connsiteY1" fmla="*/ 0 h 6858000"/>
              <a:gd name="connsiteX2" fmla="*/ 7783629 w 7783629"/>
              <a:gd name="connsiteY2" fmla="*/ 6858000 h 6858000"/>
              <a:gd name="connsiteX3" fmla="*/ 972152 w 7783629"/>
              <a:gd name="connsiteY3" fmla="*/ 6858000 h 6858000"/>
              <a:gd name="connsiteX4" fmla="*/ 0 w 7783629"/>
              <a:gd name="connsiteY4" fmla="*/ 0 h 6858000"/>
              <a:gd name="connsiteX0" fmla="*/ 0 w 8505524"/>
              <a:gd name="connsiteY0" fmla="*/ 0 h 6867625"/>
              <a:gd name="connsiteX1" fmla="*/ 7783629 w 8505524"/>
              <a:gd name="connsiteY1" fmla="*/ 0 h 6867625"/>
              <a:gd name="connsiteX2" fmla="*/ 8505524 w 8505524"/>
              <a:gd name="connsiteY2" fmla="*/ 6867625 h 6867625"/>
              <a:gd name="connsiteX3" fmla="*/ 972152 w 8505524"/>
              <a:gd name="connsiteY3" fmla="*/ 6858000 h 6867625"/>
              <a:gd name="connsiteX4" fmla="*/ 0 w 8505524"/>
              <a:gd name="connsiteY4" fmla="*/ 0 h 6867625"/>
              <a:gd name="connsiteX0" fmla="*/ 0 w 8505524"/>
              <a:gd name="connsiteY0" fmla="*/ 28876 h 6896501"/>
              <a:gd name="connsiteX1" fmla="*/ 8505523 w 8505524"/>
              <a:gd name="connsiteY1" fmla="*/ 0 h 6896501"/>
              <a:gd name="connsiteX2" fmla="*/ 8505524 w 8505524"/>
              <a:gd name="connsiteY2" fmla="*/ 6896501 h 6896501"/>
              <a:gd name="connsiteX3" fmla="*/ 972152 w 8505524"/>
              <a:gd name="connsiteY3" fmla="*/ 6886876 h 6896501"/>
              <a:gd name="connsiteX4" fmla="*/ 0 w 8505524"/>
              <a:gd name="connsiteY4" fmla="*/ 28876 h 6896501"/>
              <a:gd name="connsiteX0" fmla="*/ 0 w 8505524"/>
              <a:gd name="connsiteY0" fmla="*/ 19251 h 6886876"/>
              <a:gd name="connsiteX1" fmla="*/ 8505523 w 8505524"/>
              <a:gd name="connsiteY1" fmla="*/ 0 h 6886876"/>
              <a:gd name="connsiteX2" fmla="*/ 8505524 w 8505524"/>
              <a:gd name="connsiteY2" fmla="*/ 6886876 h 6886876"/>
              <a:gd name="connsiteX3" fmla="*/ 972152 w 8505524"/>
              <a:gd name="connsiteY3" fmla="*/ 6877251 h 6886876"/>
              <a:gd name="connsiteX4" fmla="*/ 0 w 8505524"/>
              <a:gd name="connsiteY4" fmla="*/ 19251 h 6886876"/>
              <a:gd name="connsiteX0" fmla="*/ 0 w 8505524"/>
              <a:gd name="connsiteY0" fmla="*/ 19251 h 6886876"/>
              <a:gd name="connsiteX1" fmla="*/ 8505523 w 8505524"/>
              <a:gd name="connsiteY1" fmla="*/ 0 h 6886876"/>
              <a:gd name="connsiteX2" fmla="*/ 8505524 w 8505524"/>
              <a:gd name="connsiteY2" fmla="*/ 6886876 h 6886876"/>
              <a:gd name="connsiteX3" fmla="*/ 972152 w 8505524"/>
              <a:gd name="connsiteY3" fmla="*/ 6877251 h 6886876"/>
              <a:gd name="connsiteX4" fmla="*/ 0 w 8505524"/>
              <a:gd name="connsiteY4" fmla="*/ 19251 h 6886876"/>
              <a:gd name="connsiteX0" fmla="*/ 0 w 8515150"/>
              <a:gd name="connsiteY0" fmla="*/ 9626 h 6886876"/>
              <a:gd name="connsiteX1" fmla="*/ 8515149 w 8515150"/>
              <a:gd name="connsiteY1" fmla="*/ 0 h 6886876"/>
              <a:gd name="connsiteX2" fmla="*/ 8515150 w 8515150"/>
              <a:gd name="connsiteY2" fmla="*/ 6886876 h 6886876"/>
              <a:gd name="connsiteX3" fmla="*/ 981778 w 8515150"/>
              <a:gd name="connsiteY3" fmla="*/ 6877251 h 6886876"/>
              <a:gd name="connsiteX4" fmla="*/ 0 w 8515150"/>
              <a:gd name="connsiteY4" fmla="*/ 9626 h 688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5150" h="6886876">
                <a:moveTo>
                  <a:pt x="0" y="9626"/>
                </a:moveTo>
                <a:lnTo>
                  <a:pt x="8515149" y="0"/>
                </a:lnTo>
                <a:cubicBezTo>
                  <a:pt x="8515149" y="2298834"/>
                  <a:pt x="8515150" y="4588042"/>
                  <a:pt x="8515150" y="6886876"/>
                </a:cubicBezTo>
                <a:lnTo>
                  <a:pt x="981778" y="6877251"/>
                </a:lnTo>
                <a:lnTo>
                  <a:pt x="0" y="9626"/>
                </a:lnTo>
                <a:close/>
              </a:path>
            </a:pathLst>
          </a:cu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a:extLst>
              <a:ext uri="{FF2B5EF4-FFF2-40B4-BE49-F238E27FC236}">
                <a16:creationId xmlns:a16="http://schemas.microsoft.com/office/drawing/2014/main" id="{A6609ACC-3970-75F2-6A54-AFA99B2969A7}"/>
              </a:ext>
            </a:extLst>
          </p:cNvPr>
          <p:cNvSpPr>
            <a:spLocks noGrp="1"/>
          </p:cNvSpPr>
          <p:nvPr>
            <p:ph type="dt" sz="half" idx="10"/>
          </p:nvPr>
        </p:nvSpPr>
        <p:spPr>
          <a:xfrm>
            <a:off x="7139509" y="6374176"/>
            <a:ext cx="911939" cy="365125"/>
          </a:xfrm>
        </p:spPr>
        <p:txBody>
          <a:bodyPr/>
          <a:lstStyle>
            <a:lvl1pPr>
              <a:defRPr>
                <a:solidFill>
                  <a:schemeClr val="bg1"/>
                </a:solidFill>
              </a:defRPr>
            </a:lvl1pPr>
          </a:lstStyle>
          <a:p>
            <a:fld id="{049D9987-0B37-44DD-904E-808FDF6F7341}" type="datetime1">
              <a:rPr lang="en-US" smtClean="0"/>
              <a:pPr/>
              <a:t>7/2/2024</a:t>
            </a:fld>
            <a:endParaRPr lang="en-US" dirty="0"/>
          </a:p>
        </p:txBody>
      </p:sp>
      <p:sp>
        <p:nvSpPr>
          <p:cNvPr id="8" name="Footer Placeholder 4">
            <a:extLst>
              <a:ext uri="{FF2B5EF4-FFF2-40B4-BE49-F238E27FC236}">
                <a16:creationId xmlns:a16="http://schemas.microsoft.com/office/drawing/2014/main" id="{2D8373A2-56B1-FAC7-DDC2-27C7EB245249}"/>
              </a:ext>
            </a:extLst>
          </p:cNvPr>
          <p:cNvSpPr>
            <a:spLocks noGrp="1"/>
          </p:cNvSpPr>
          <p:nvPr>
            <p:ph type="ftr" sz="quarter" idx="11"/>
          </p:nvPr>
        </p:nvSpPr>
        <p:spPr>
          <a:xfrm>
            <a:off x="611710" y="6374176"/>
            <a:ext cx="6297612" cy="365125"/>
          </a:xfrm>
        </p:spPr>
        <p:txBody>
          <a:bodyPr/>
          <a:lstStyle/>
          <a:p>
            <a:endParaRPr lang="en-US" dirty="0"/>
          </a:p>
        </p:txBody>
      </p:sp>
      <p:sp>
        <p:nvSpPr>
          <p:cNvPr id="9" name="Slide Number Placeholder 5">
            <a:extLst>
              <a:ext uri="{FF2B5EF4-FFF2-40B4-BE49-F238E27FC236}">
                <a16:creationId xmlns:a16="http://schemas.microsoft.com/office/drawing/2014/main" id="{8944D69C-A96E-31AE-817A-2E675702890A}"/>
              </a:ext>
            </a:extLst>
          </p:cNvPr>
          <p:cNvSpPr>
            <a:spLocks noGrp="1"/>
          </p:cNvSpPr>
          <p:nvPr>
            <p:ph type="sldNum" sz="quarter" idx="12"/>
          </p:nvPr>
        </p:nvSpPr>
        <p:spPr>
          <a:xfrm>
            <a:off x="8525039" y="6374176"/>
            <a:ext cx="683339" cy="365125"/>
          </a:xfrm>
        </p:spPr>
        <p:txBody>
          <a:bodyPr/>
          <a:lstStyle>
            <a:lvl1pPr>
              <a:defRPr>
                <a:solidFill>
                  <a:schemeClr val="bg1"/>
                </a:solidFill>
              </a:defRPr>
            </a:lvl1pPr>
          </a:lstStyle>
          <a:p>
            <a:fld id="{3352CBF5-17B8-4387-88A6-ABF9F8C64D5A}" type="slidenum">
              <a:rPr lang="en-US" smtClean="0"/>
              <a:pPr/>
              <a:t>‹#›</a:t>
            </a:fld>
            <a:endParaRPr lang="en-US" dirty="0"/>
          </a:p>
        </p:txBody>
      </p:sp>
    </p:spTree>
    <p:extLst>
      <p:ext uri="{BB962C8B-B14F-4D97-AF65-F5344CB8AC3E}">
        <p14:creationId xmlns:p14="http://schemas.microsoft.com/office/powerpoint/2010/main" val="7236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 Wide Content Ar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B52D5C-C12F-09EC-EECC-892DCC61F358}"/>
              </a:ext>
            </a:extLst>
          </p:cNvPr>
          <p:cNvSpPr/>
          <p:nvPr/>
        </p:nvSpPr>
        <p:spPr>
          <a:xfrm>
            <a:off x="529389" y="0"/>
            <a:ext cx="11662611"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3">
            <a:extLst>
              <a:ext uri="{FF2B5EF4-FFF2-40B4-BE49-F238E27FC236}">
                <a16:creationId xmlns:a16="http://schemas.microsoft.com/office/drawing/2014/main" id="{32F0AAE0-741A-F6E2-4022-E554E16C044B}"/>
              </a:ext>
            </a:extLst>
          </p:cNvPr>
          <p:cNvSpPr>
            <a:spLocks noGrp="1"/>
          </p:cNvSpPr>
          <p:nvPr>
            <p:ph type="dt" sz="half" idx="10"/>
          </p:nvPr>
        </p:nvSpPr>
        <p:spPr>
          <a:xfrm>
            <a:off x="7139509" y="6374176"/>
            <a:ext cx="911939" cy="365125"/>
          </a:xfrm>
        </p:spPr>
        <p:txBody>
          <a:bodyPr/>
          <a:lstStyle/>
          <a:p>
            <a:fld id="{049D9987-0B37-44DD-904E-808FDF6F7341}" type="datetime1">
              <a:rPr lang="en-US" smtClean="0"/>
              <a:t>7/2/2024</a:t>
            </a:fld>
            <a:endParaRPr lang="en-US" dirty="0"/>
          </a:p>
        </p:txBody>
      </p:sp>
      <p:sp>
        <p:nvSpPr>
          <p:cNvPr id="4" name="Footer Placeholder 4">
            <a:extLst>
              <a:ext uri="{FF2B5EF4-FFF2-40B4-BE49-F238E27FC236}">
                <a16:creationId xmlns:a16="http://schemas.microsoft.com/office/drawing/2014/main" id="{BE64100A-1BA2-587F-5200-F37E7E95B840}"/>
              </a:ext>
            </a:extLst>
          </p:cNvPr>
          <p:cNvSpPr>
            <a:spLocks noGrp="1"/>
          </p:cNvSpPr>
          <p:nvPr>
            <p:ph type="ftr" sz="quarter" idx="11"/>
          </p:nvPr>
        </p:nvSpPr>
        <p:spPr>
          <a:xfrm>
            <a:off x="611710" y="6374176"/>
            <a:ext cx="6297612" cy="365125"/>
          </a:xfrm>
        </p:spPr>
        <p:txBody>
          <a:bodyPr/>
          <a:lstStyle/>
          <a:p>
            <a:endParaRPr lang="en-US" dirty="0"/>
          </a:p>
        </p:txBody>
      </p:sp>
      <p:sp>
        <p:nvSpPr>
          <p:cNvPr id="5" name="Slide Number Placeholder 5">
            <a:extLst>
              <a:ext uri="{FF2B5EF4-FFF2-40B4-BE49-F238E27FC236}">
                <a16:creationId xmlns:a16="http://schemas.microsoft.com/office/drawing/2014/main" id="{39C03EB9-5044-3503-C57E-DE24974CB94E}"/>
              </a:ext>
            </a:extLst>
          </p:cNvPr>
          <p:cNvSpPr>
            <a:spLocks noGrp="1"/>
          </p:cNvSpPr>
          <p:nvPr>
            <p:ph type="sldNum" sz="quarter" idx="12"/>
          </p:nvPr>
        </p:nvSpPr>
        <p:spPr>
          <a:xfrm>
            <a:off x="8525039" y="6374176"/>
            <a:ext cx="683339" cy="365125"/>
          </a:xfrm>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408988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9D9987-0B37-44DD-904E-808FDF6F7341}" type="datetime1">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422855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9023E0-2639-45CD-BBEB-17360F5DB124}" type="datetime1">
              <a:rPr lang="en-US" smtClean="0"/>
              <a:t>7/2/2024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627256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7876FE-FC8A-460D-95A0-03315EBCEB8C}" type="datetime1">
              <a:rPr lang="en-US" smtClean="0"/>
              <a:t>7/2/2024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399153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BDCBC4-E1E2-4F52-B6CD-BBA9C3A0AC4D}" type="datetime1">
              <a:rPr lang="en-US" smtClean="0"/>
              <a:t>7/2/2024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78084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A0A1C-E13C-4005-AD6B-40EB15D52A4B}" type="datetime1">
              <a:rPr lang="en-US" smtClean="0"/>
              <a:t>7/2/2024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627615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9" name="Rectangle 30">
            <a:extLst>
              <a:ext uri="{FF2B5EF4-FFF2-40B4-BE49-F238E27FC236}">
                <a16:creationId xmlns:a16="http://schemas.microsoft.com/office/drawing/2014/main" id="{389C2D09-D892-FCDB-CB0F-3D01928AA90F}"/>
              </a:ext>
            </a:extLst>
          </p:cNvPr>
          <p:cNvSpPr/>
          <p:nvPr/>
        </p:nvSpPr>
        <p:spPr>
          <a:xfrm flipH="1">
            <a:off x="9461110" y="-16470"/>
            <a:ext cx="2734764" cy="4944071"/>
          </a:xfrm>
          <a:custGeom>
            <a:avLst/>
            <a:gdLst>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4800600 h 4800600"/>
              <a:gd name="connsiteX4" fmla="*/ 0 w 2727715"/>
              <a:gd name="connsiteY4" fmla="*/ 0 h 4800600"/>
              <a:gd name="connsiteX0" fmla="*/ 0 w 2727715"/>
              <a:gd name="connsiteY0" fmla="*/ 0 h 4800600"/>
              <a:gd name="connsiteX1" fmla="*/ 2727715 w 2727715"/>
              <a:gd name="connsiteY1" fmla="*/ 0 h 4800600"/>
              <a:gd name="connsiteX2" fmla="*/ 2727715 w 2727715"/>
              <a:gd name="connsiteY2" fmla="*/ 4800600 h 4800600"/>
              <a:gd name="connsiteX3" fmla="*/ 0 w 2727715"/>
              <a:gd name="connsiteY3" fmla="*/ 3530600 h 4800600"/>
              <a:gd name="connsiteX4" fmla="*/ 0 w 2727715"/>
              <a:gd name="connsiteY4" fmla="*/ 0 h 4800600"/>
              <a:gd name="connsiteX0" fmla="*/ 0 w 2727715"/>
              <a:gd name="connsiteY0" fmla="*/ 0 h 5092700"/>
              <a:gd name="connsiteX1" fmla="*/ 2727715 w 2727715"/>
              <a:gd name="connsiteY1" fmla="*/ 0 h 5092700"/>
              <a:gd name="connsiteX2" fmla="*/ 2727715 w 2727715"/>
              <a:gd name="connsiteY2" fmla="*/ 5092700 h 5092700"/>
              <a:gd name="connsiteX3" fmla="*/ 0 w 2727715"/>
              <a:gd name="connsiteY3" fmla="*/ 3530600 h 5092700"/>
              <a:gd name="connsiteX4" fmla="*/ 0 w 2727715"/>
              <a:gd name="connsiteY4" fmla="*/ 0 h 5092700"/>
              <a:gd name="connsiteX0" fmla="*/ 0 w 2727715"/>
              <a:gd name="connsiteY0" fmla="*/ 0 h 5092700"/>
              <a:gd name="connsiteX1" fmla="*/ 2715854 w 2727715"/>
              <a:gd name="connsiteY1" fmla="*/ 1175657 h 5092700"/>
              <a:gd name="connsiteX2" fmla="*/ 2727715 w 2727715"/>
              <a:gd name="connsiteY2" fmla="*/ 5092700 h 5092700"/>
              <a:gd name="connsiteX3" fmla="*/ 0 w 2727715"/>
              <a:gd name="connsiteY3" fmla="*/ 3530600 h 5092700"/>
              <a:gd name="connsiteX4" fmla="*/ 0 w 2727715"/>
              <a:gd name="connsiteY4" fmla="*/ 0 h 5092700"/>
              <a:gd name="connsiteX0" fmla="*/ 0 w 2728856"/>
              <a:gd name="connsiteY0" fmla="*/ 320634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320634 h 5413334"/>
              <a:gd name="connsiteX0" fmla="*/ 0 w 2728856"/>
              <a:gd name="connsiteY0" fmla="*/ 0 h 5413334"/>
              <a:gd name="connsiteX1" fmla="*/ 2727715 w 2728856"/>
              <a:gd name="connsiteY1" fmla="*/ 0 h 5413334"/>
              <a:gd name="connsiteX2" fmla="*/ 2727715 w 2728856"/>
              <a:gd name="connsiteY2" fmla="*/ 5413334 h 5413334"/>
              <a:gd name="connsiteX3" fmla="*/ 0 w 2728856"/>
              <a:gd name="connsiteY3" fmla="*/ 3851234 h 5413334"/>
              <a:gd name="connsiteX4" fmla="*/ 0 w 2728856"/>
              <a:gd name="connsiteY4" fmla="*/ 0 h 5413334"/>
              <a:gd name="connsiteX0" fmla="*/ 0 w 2728856"/>
              <a:gd name="connsiteY0" fmla="*/ 991402 h 6404736"/>
              <a:gd name="connsiteX1" fmla="*/ 2727715 w 2728856"/>
              <a:gd name="connsiteY1" fmla="*/ 0 h 6404736"/>
              <a:gd name="connsiteX2" fmla="*/ 2727715 w 2728856"/>
              <a:gd name="connsiteY2" fmla="*/ 6404736 h 6404736"/>
              <a:gd name="connsiteX3" fmla="*/ 0 w 2728856"/>
              <a:gd name="connsiteY3" fmla="*/ 4842636 h 6404736"/>
              <a:gd name="connsiteX4" fmla="*/ 0 w 2728856"/>
              <a:gd name="connsiteY4" fmla="*/ 991402 h 6404736"/>
              <a:gd name="connsiteX0" fmla="*/ 0 w 2738470"/>
              <a:gd name="connsiteY0" fmla="*/ 0 h 6423987"/>
              <a:gd name="connsiteX1" fmla="*/ 2737329 w 2738470"/>
              <a:gd name="connsiteY1" fmla="*/ 19251 h 6423987"/>
              <a:gd name="connsiteX2" fmla="*/ 2737329 w 2738470"/>
              <a:gd name="connsiteY2" fmla="*/ 6423987 h 6423987"/>
              <a:gd name="connsiteX3" fmla="*/ 9614 w 2738470"/>
              <a:gd name="connsiteY3" fmla="*/ 4861887 h 6423987"/>
              <a:gd name="connsiteX4" fmla="*/ 0 w 2738470"/>
              <a:gd name="connsiteY4" fmla="*/ 0 h 6423987"/>
              <a:gd name="connsiteX0" fmla="*/ 0 w 2738470"/>
              <a:gd name="connsiteY0" fmla="*/ 9625 h 6404736"/>
              <a:gd name="connsiteX1" fmla="*/ 2737329 w 2738470"/>
              <a:gd name="connsiteY1" fmla="*/ 0 h 6404736"/>
              <a:gd name="connsiteX2" fmla="*/ 2737329 w 2738470"/>
              <a:gd name="connsiteY2" fmla="*/ 6404736 h 6404736"/>
              <a:gd name="connsiteX3" fmla="*/ 9614 w 2738470"/>
              <a:gd name="connsiteY3" fmla="*/ 4842636 h 6404736"/>
              <a:gd name="connsiteX4" fmla="*/ 0 w 2738470"/>
              <a:gd name="connsiteY4" fmla="*/ 9625 h 6404736"/>
              <a:gd name="connsiteX0" fmla="*/ 0 w 2737329"/>
              <a:gd name="connsiteY0" fmla="*/ 6 h 6395117"/>
              <a:gd name="connsiteX1" fmla="*/ 2725467 w 2737329"/>
              <a:gd name="connsiteY1" fmla="*/ 1451046 h 6395117"/>
              <a:gd name="connsiteX2" fmla="*/ 2737329 w 2737329"/>
              <a:gd name="connsiteY2" fmla="*/ 6395117 h 6395117"/>
              <a:gd name="connsiteX3" fmla="*/ 9614 w 2737329"/>
              <a:gd name="connsiteY3" fmla="*/ 4833017 h 6395117"/>
              <a:gd name="connsiteX4" fmla="*/ 0 w 2737329"/>
              <a:gd name="connsiteY4" fmla="*/ 6 h 6395117"/>
              <a:gd name="connsiteX0" fmla="*/ 0 w 2737329"/>
              <a:gd name="connsiteY0" fmla="*/ 0 h 4946321"/>
              <a:gd name="connsiteX1" fmla="*/ 2725467 w 2737329"/>
              <a:gd name="connsiteY1" fmla="*/ 2250 h 4946321"/>
              <a:gd name="connsiteX2" fmla="*/ 2737329 w 2737329"/>
              <a:gd name="connsiteY2" fmla="*/ 4946321 h 4946321"/>
              <a:gd name="connsiteX3" fmla="*/ 9614 w 2737329"/>
              <a:gd name="connsiteY3" fmla="*/ 3384221 h 4946321"/>
              <a:gd name="connsiteX4" fmla="*/ 0 w 2737329"/>
              <a:gd name="connsiteY4" fmla="*/ 0 h 4946321"/>
              <a:gd name="connsiteX0" fmla="*/ 0 w 2737329"/>
              <a:gd name="connsiteY0" fmla="*/ 9252 h 4944071"/>
              <a:gd name="connsiteX1" fmla="*/ 2725467 w 2737329"/>
              <a:gd name="connsiteY1" fmla="*/ 0 h 4944071"/>
              <a:gd name="connsiteX2" fmla="*/ 2737329 w 2737329"/>
              <a:gd name="connsiteY2" fmla="*/ 4944071 h 4944071"/>
              <a:gd name="connsiteX3" fmla="*/ 9614 w 2737329"/>
              <a:gd name="connsiteY3" fmla="*/ 3381971 h 4944071"/>
              <a:gd name="connsiteX4" fmla="*/ 0 w 2737329"/>
              <a:gd name="connsiteY4" fmla="*/ 9252 h 4944071"/>
              <a:gd name="connsiteX0" fmla="*/ 0 w 2731585"/>
              <a:gd name="connsiteY0" fmla="*/ 3501 h 4944071"/>
              <a:gd name="connsiteX1" fmla="*/ 2719723 w 2731585"/>
              <a:gd name="connsiteY1" fmla="*/ 0 h 4944071"/>
              <a:gd name="connsiteX2" fmla="*/ 2731585 w 2731585"/>
              <a:gd name="connsiteY2" fmla="*/ 4944071 h 4944071"/>
              <a:gd name="connsiteX3" fmla="*/ 3870 w 2731585"/>
              <a:gd name="connsiteY3" fmla="*/ 3381971 h 4944071"/>
              <a:gd name="connsiteX4" fmla="*/ 0 w 2731585"/>
              <a:gd name="connsiteY4" fmla="*/ 3501 h 4944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1585" h="4944071">
                <a:moveTo>
                  <a:pt x="0" y="3501"/>
                </a:moveTo>
                <a:lnTo>
                  <a:pt x="2719723" y="0"/>
                </a:lnTo>
                <a:cubicBezTo>
                  <a:pt x="2723677" y="1305681"/>
                  <a:pt x="2727631" y="3638390"/>
                  <a:pt x="2731585" y="4944071"/>
                </a:cubicBezTo>
                <a:lnTo>
                  <a:pt x="3870" y="3381971"/>
                </a:lnTo>
                <a:cubicBezTo>
                  <a:pt x="665" y="1761342"/>
                  <a:pt x="3205" y="1624130"/>
                  <a:pt x="0" y="3501"/>
                </a:cubicBezTo>
                <a:close/>
              </a:path>
            </a:pathLst>
          </a:custGeom>
          <a:solidFill>
            <a:schemeClr val="accent3"/>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n>
                <a:noFill/>
              </a:ln>
            </a:endParaRPr>
          </a:p>
        </p:txBody>
      </p:sp>
      <p:sp>
        <p:nvSpPr>
          <p:cNvPr id="2" name="Title Placeholder 1"/>
          <p:cNvSpPr>
            <a:spLocks noGrp="1"/>
          </p:cNvSpPr>
          <p:nvPr>
            <p:ph type="title"/>
          </p:nvPr>
        </p:nvSpPr>
        <p:spPr>
          <a:xfrm>
            <a:off x="611710"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11710"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39509" y="6374176"/>
            <a:ext cx="911939" cy="365125"/>
          </a:xfrm>
          <a:prstGeom prst="rect">
            <a:avLst/>
          </a:prstGeom>
        </p:spPr>
        <p:txBody>
          <a:bodyPr vert="horz" lIns="91440" tIns="45720" rIns="91440" bIns="45720" rtlCol="0" anchor="ctr"/>
          <a:lstStyle>
            <a:lvl1pPr algn="r">
              <a:defRPr sz="9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C1BE615B-F2B1-42CC-9BF4-74644FD3D70C}" type="datetime1">
              <a:rPr lang="en-US" smtClean="0"/>
              <a:pPr/>
              <a:t>7/2/2024</a:t>
            </a:fld>
            <a:endParaRPr lang="en-US" dirty="0"/>
          </a:p>
        </p:txBody>
      </p:sp>
      <p:sp>
        <p:nvSpPr>
          <p:cNvPr id="5" name="Footer Placeholder 4"/>
          <p:cNvSpPr>
            <a:spLocks noGrp="1"/>
          </p:cNvSpPr>
          <p:nvPr>
            <p:ph type="ftr" sz="quarter" idx="3"/>
          </p:nvPr>
        </p:nvSpPr>
        <p:spPr>
          <a:xfrm>
            <a:off x="611710" y="6374176"/>
            <a:ext cx="6297612" cy="365125"/>
          </a:xfrm>
          <a:prstGeom prst="rect">
            <a:avLst/>
          </a:prstGeom>
        </p:spPr>
        <p:txBody>
          <a:bodyPr vert="horz" lIns="91440" tIns="45720" rIns="91440" bIns="45720" rtlCol="0" anchor="ctr"/>
          <a:lstStyle>
            <a:lvl1pPr algn="l">
              <a:defRPr sz="9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p:cNvSpPr>
            <a:spLocks noGrp="1"/>
          </p:cNvSpPr>
          <p:nvPr>
            <p:ph type="sldNum" sz="quarter" idx="4"/>
          </p:nvPr>
        </p:nvSpPr>
        <p:spPr>
          <a:xfrm>
            <a:off x="8525039" y="6374176"/>
            <a:ext cx="683339" cy="365125"/>
          </a:xfrm>
          <a:prstGeom prst="rect">
            <a:avLst/>
          </a:prstGeom>
        </p:spPr>
        <p:txBody>
          <a:bodyPr vert="horz" lIns="91440" tIns="45720" rIns="91440" bIns="45720" rtlCol="0" anchor="ctr"/>
          <a:lstStyle>
            <a:lvl1pPr algn="r">
              <a:defRPr sz="90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fld id="{3352CBF5-17B8-4387-88A6-ABF9F8C64D5A}" type="slidenum">
              <a:rPr lang="en-US" smtClean="0"/>
              <a:pPr/>
              <a:t>‹#›</a:t>
            </a:fld>
            <a:endParaRPr lang="en-US" dirty="0"/>
          </a:p>
        </p:txBody>
      </p:sp>
      <p:pic>
        <p:nvPicPr>
          <p:cNvPr id="11" name="Picture 10" descr="A black background with blue and green text&#10;&#10;Description automatically generated">
            <a:extLst>
              <a:ext uri="{FF2B5EF4-FFF2-40B4-BE49-F238E27FC236}">
                <a16:creationId xmlns:a16="http://schemas.microsoft.com/office/drawing/2014/main" id="{09BEE289-E719-DCCC-3A44-90F4F391A20C}"/>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9722386" y="4976545"/>
            <a:ext cx="2206508" cy="1697314"/>
          </a:xfrm>
          <a:prstGeom prst="rect">
            <a:avLst/>
          </a:prstGeom>
        </p:spPr>
      </p:pic>
      <p:cxnSp>
        <p:nvCxnSpPr>
          <p:cNvPr id="58" name="Straight Connector 57">
            <a:extLst>
              <a:ext uri="{FF2B5EF4-FFF2-40B4-BE49-F238E27FC236}">
                <a16:creationId xmlns:a16="http://schemas.microsoft.com/office/drawing/2014/main" id="{F4EFD041-BDE9-22EF-B649-84C7A73DC200}"/>
              </a:ext>
            </a:extLst>
          </p:cNvPr>
          <p:cNvCxnSpPr>
            <a:cxnSpLocks/>
          </p:cNvCxnSpPr>
          <p:nvPr/>
        </p:nvCxnSpPr>
        <p:spPr>
          <a:xfrm flipH="1">
            <a:off x="611710" y="6268923"/>
            <a:ext cx="859666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197CC75-E810-A5BF-4ECE-B162B1FA6C9C}"/>
              </a:ext>
            </a:extLst>
          </p:cNvPr>
          <p:cNvCxnSpPr>
            <a:cxnSpLocks/>
          </p:cNvCxnSpPr>
          <p:nvPr/>
        </p:nvCxnSpPr>
        <p:spPr>
          <a:xfrm flipV="1">
            <a:off x="9923528" y="3224550"/>
            <a:ext cx="1994232" cy="1158664"/>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riangle 71">
            <a:extLst>
              <a:ext uri="{FF2B5EF4-FFF2-40B4-BE49-F238E27FC236}">
                <a16:creationId xmlns:a16="http://schemas.microsoft.com/office/drawing/2014/main" id="{175BF7DB-DEC2-ABEC-D6DE-DC8C37620E36}"/>
              </a:ext>
            </a:extLst>
          </p:cNvPr>
          <p:cNvSpPr/>
          <p:nvPr/>
        </p:nvSpPr>
        <p:spPr>
          <a:xfrm rot="16200000">
            <a:off x="9241192" y="424667"/>
            <a:ext cx="3172273" cy="2734718"/>
          </a:xfrm>
          <a:prstGeom prst="triangle">
            <a:avLst>
              <a:gd name="adj" fmla="val 49584"/>
            </a:avLst>
          </a:prstGeom>
          <a:solidFill>
            <a:schemeClr val="accent3">
              <a:lumMod val="60000"/>
              <a:lumOff val="40000"/>
              <a:alpha val="2488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2084A5E7-0CE0-90AA-CD2D-EB006029E538}"/>
              </a:ext>
            </a:extLst>
          </p:cNvPr>
          <p:cNvSpPr/>
          <p:nvPr/>
        </p:nvSpPr>
        <p:spPr>
          <a:xfrm>
            <a:off x="-7541" y="0"/>
            <a:ext cx="351925"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5DB6A19B-4159-1406-5616-A2B2D71F31DB}"/>
              </a:ext>
            </a:extLst>
          </p:cNvPr>
          <p:cNvCxnSpPr>
            <a:cxnSpLocks/>
          </p:cNvCxnSpPr>
          <p:nvPr/>
        </p:nvCxnSpPr>
        <p:spPr>
          <a:xfrm>
            <a:off x="11917760" y="465389"/>
            <a:ext cx="0" cy="2750499"/>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riangle 8">
            <a:extLst>
              <a:ext uri="{FF2B5EF4-FFF2-40B4-BE49-F238E27FC236}">
                <a16:creationId xmlns:a16="http://schemas.microsoft.com/office/drawing/2014/main" id="{8B3667A2-4DD2-9591-7CC3-3998E3679E6F}"/>
              </a:ext>
            </a:extLst>
          </p:cNvPr>
          <p:cNvSpPr/>
          <p:nvPr/>
        </p:nvSpPr>
        <p:spPr>
          <a:xfrm rot="16200000">
            <a:off x="10035710" y="-571455"/>
            <a:ext cx="1579861" cy="2728970"/>
          </a:xfrm>
          <a:custGeom>
            <a:avLst/>
            <a:gdLst>
              <a:gd name="connsiteX0" fmla="*/ 0 w 3172273"/>
              <a:gd name="connsiteY0" fmla="*/ 2734718 h 2734718"/>
              <a:gd name="connsiteX1" fmla="*/ 1572940 w 3172273"/>
              <a:gd name="connsiteY1" fmla="*/ 0 h 2734718"/>
              <a:gd name="connsiteX2" fmla="*/ 3172273 w 3172273"/>
              <a:gd name="connsiteY2" fmla="*/ 2734718 h 2734718"/>
              <a:gd name="connsiteX3" fmla="*/ 0 w 3172273"/>
              <a:gd name="connsiteY3" fmla="*/ 2734718 h 2734718"/>
              <a:gd name="connsiteX0" fmla="*/ 0 w 1596517"/>
              <a:gd name="connsiteY0" fmla="*/ 2734718 h 2734718"/>
              <a:gd name="connsiteX1" fmla="*/ 1572940 w 1596517"/>
              <a:gd name="connsiteY1" fmla="*/ 0 h 2734718"/>
              <a:gd name="connsiteX2" fmla="*/ 1596517 w 1596517"/>
              <a:gd name="connsiteY2" fmla="*/ 2728970 h 2734718"/>
              <a:gd name="connsiteX3" fmla="*/ 0 w 1596517"/>
              <a:gd name="connsiteY3" fmla="*/ 2734718 h 2734718"/>
              <a:gd name="connsiteX0" fmla="*/ 0 w 1596517"/>
              <a:gd name="connsiteY0" fmla="*/ 2740469 h 2740469"/>
              <a:gd name="connsiteX1" fmla="*/ 1572940 w 1596517"/>
              <a:gd name="connsiteY1" fmla="*/ 0 h 2740469"/>
              <a:gd name="connsiteX2" fmla="*/ 1596517 w 1596517"/>
              <a:gd name="connsiteY2" fmla="*/ 2734721 h 2740469"/>
              <a:gd name="connsiteX3" fmla="*/ 0 w 1596517"/>
              <a:gd name="connsiteY3" fmla="*/ 2740469 h 2740469"/>
              <a:gd name="connsiteX0" fmla="*/ 0 w 1573513"/>
              <a:gd name="connsiteY0" fmla="*/ 2740469 h 2740469"/>
              <a:gd name="connsiteX1" fmla="*/ 1572940 w 1573513"/>
              <a:gd name="connsiteY1" fmla="*/ 0 h 2740469"/>
              <a:gd name="connsiteX2" fmla="*/ 1573513 w 1573513"/>
              <a:gd name="connsiteY2" fmla="*/ 2728970 h 2740469"/>
              <a:gd name="connsiteX3" fmla="*/ 0 w 1573513"/>
              <a:gd name="connsiteY3" fmla="*/ 2740469 h 2740469"/>
              <a:gd name="connsiteX0" fmla="*/ 0 w 1576688"/>
              <a:gd name="connsiteY0" fmla="*/ 2734119 h 2734119"/>
              <a:gd name="connsiteX1" fmla="*/ 1576115 w 1576688"/>
              <a:gd name="connsiteY1" fmla="*/ 0 h 2734119"/>
              <a:gd name="connsiteX2" fmla="*/ 1576688 w 1576688"/>
              <a:gd name="connsiteY2" fmla="*/ 2728970 h 2734119"/>
              <a:gd name="connsiteX3" fmla="*/ 0 w 1576688"/>
              <a:gd name="connsiteY3" fmla="*/ 2734119 h 2734119"/>
              <a:gd name="connsiteX0" fmla="*/ 0 w 1579861"/>
              <a:gd name="connsiteY0" fmla="*/ 2727772 h 2728970"/>
              <a:gd name="connsiteX1" fmla="*/ 1579288 w 1579861"/>
              <a:gd name="connsiteY1" fmla="*/ 0 h 2728970"/>
              <a:gd name="connsiteX2" fmla="*/ 1579861 w 1579861"/>
              <a:gd name="connsiteY2" fmla="*/ 2728970 h 2728970"/>
              <a:gd name="connsiteX3" fmla="*/ 0 w 1579861"/>
              <a:gd name="connsiteY3" fmla="*/ 2727772 h 2728970"/>
            </a:gdLst>
            <a:ahLst/>
            <a:cxnLst>
              <a:cxn ang="0">
                <a:pos x="connsiteX0" y="connsiteY0"/>
              </a:cxn>
              <a:cxn ang="0">
                <a:pos x="connsiteX1" y="connsiteY1"/>
              </a:cxn>
              <a:cxn ang="0">
                <a:pos x="connsiteX2" y="connsiteY2"/>
              </a:cxn>
              <a:cxn ang="0">
                <a:pos x="connsiteX3" y="connsiteY3"/>
              </a:cxn>
            </a:cxnLst>
            <a:rect l="l" t="t" r="r" b="b"/>
            <a:pathLst>
              <a:path w="1579861" h="2728970">
                <a:moveTo>
                  <a:pt x="0" y="2727772"/>
                </a:moveTo>
                <a:lnTo>
                  <a:pt x="1579288" y="0"/>
                </a:lnTo>
                <a:lnTo>
                  <a:pt x="1579861" y="2728970"/>
                </a:lnTo>
                <a:lnTo>
                  <a:pt x="0" y="2727772"/>
                </a:lnTo>
                <a:close/>
              </a:path>
            </a:pathLst>
          </a:custGeom>
          <a:solidFill>
            <a:schemeClr val="accent3">
              <a:lumMod val="60000"/>
              <a:lumOff val="40000"/>
              <a:alpha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0020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5" r:id="rId3"/>
    <p:sldLayoutId id="2147483706"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Lst>
  <p:hf hdr="0" ftr="0" dt="0"/>
  <p:txStyles>
    <p:titleStyle>
      <a:lvl1pPr algn="l" defTabSz="457200" rtl="0" eaLnBrk="1" latinLnBrk="0" hangingPunct="1">
        <a:spcBef>
          <a:spcPct val="0"/>
        </a:spcBef>
        <a:buNone/>
        <a:defRPr sz="3600" b="1" i="0" kern="1200">
          <a:solidFill>
            <a:schemeClr val="accent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85FB6-9E8A-4FAA-64CC-F07A2C7650B9}"/>
              </a:ext>
            </a:extLst>
          </p:cNvPr>
          <p:cNvSpPr>
            <a:spLocks noGrp="1"/>
          </p:cNvSpPr>
          <p:nvPr>
            <p:ph type="ctrTitle"/>
          </p:nvPr>
        </p:nvSpPr>
        <p:spPr/>
        <p:txBody>
          <a:bodyPr/>
          <a:lstStyle/>
          <a:p>
            <a:r>
              <a:rPr lang="en-US" dirty="0"/>
              <a:t>My student is missing </a:t>
            </a:r>
          </a:p>
        </p:txBody>
      </p:sp>
      <p:sp>
        <p:nvSpPr>
          <p:cNvPr id="3" name="Subtitle 2">
            <a:extLst>
              <a:ext uri="{FF2B5EF4-FFF2-40B4-BE49-F238E27FC236}">
                <a16:creationId xmlns:a16="http://schemas.microsoft.com/office/drawing/2014/main" id="{DC0A8DBB-A745-BA68-A022-B152C0989E6D}"/>
              </a:ext>
            </a:extLst>
          </p:cNvPr>
          <p:cNvSpPr>
            <a:spLocks noGrp="1"/>
          </p:cNvSpPr>
          <p:nvPr>
            <p:ph type="subTitle" idx="1"/>
          </p:nvPr>
        </p:nvSpPr>
        <p:spPr/>
        <p:txBody>
          <a:bodyPr/>
          <a:lstStyle/>
          <a:p>
            <a:r>
              <a:rPr lang="en-US" dirty="0"/>
              <a:t>The heading on the following slides details where you find the information regarding missing students</a:t>
            </a:r>
          </a:p>
        </p:txBody>
      </p:sp>
      <p:sp>
        <p:nvSpPr>
          <p:cNvPr id="4" name="Slide Number Placeholder 3">
            <a:extLst>
              <a:ext uri="{FF2B5EF4-FFF2-40B4-BE49-F238E27FC236}">
                <a16:creationId xmlns:a16="http://schemas.microsoft.com/office/drawing/2014/main" id="{CE3A9236-9F3F-6707-8670-762858079108}"/>
              </a:ext>
            </a:extLst>
          </p:cNvPr>
          <p:cNvSpPr>
            <a:spLocks noGrp="1"/>
          </p:cNvSpPr>
          <p:nvPr>
            <p:ph type="sldNum" sz="quarter" idx="12"/>
          </p:nvPr>
        </p:nvSpPr>
        <p:spPr/>
        <p:txBody>
          <a:bodyPr/>
          <a:lstStyle/>
          <a:p>
            <a:fld id="{3352CBF5-17B8-4387-88A6-ABF9F8C64D5A}" type="slidenum">
              <a:rPr lang="en-US" smtClean="0"/>
              <a:t>1</a:t>
            </a:fld>
            <a:endParaRPr lang="en-US" dirty="0"/>
          </a:p>
        </p:txBody>
      </p:sp>
    </p:spTree>
    <p:extLst>
      <p:ext uri="{BB962C8B-B14F-4D97-AF65-F5344CB8AC3E}">
        <p14:creationId xmlns:p14="http://schemas.microsoft.com/office/powerpoint/2010/main" val="88922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A54F0-FC22-91F2-0FB0-2A999974BE1E}"/>
              </a:ext>
            </a:extLst>
          </p:cNvPr>
          <p:cNvSpPr>
            <a:spLocks noGrp="1"/>
          </p:cNvSpPr>
          <p:nvPr>
            <p:ph type="title"/>
          </p:nvPr>
        </p:nvSpPr>
        <p:spPr/>
        <p:txBody>
          <a:bodyPr/>
          <a:lstStyle/>
          <a:p>
            <a:r>
              <a:rPr lang="en-US" dirty="0"/>
              <a:t>My student is missing!</a:t>
            </a:r>
          </a:p>
        </p:txBody>
      </p:sp>
      <p:sp>
        <p:nvSpPr>
          <p:cNvPr id="3" name="Content Placeholder 2">
            <a:extLst>
              <a:ext uri="{FF2B5EF4-FFF2-40B4-BE49-F238E27FC236}">
                <a16:creationId xmlns:a16="http://schemas.microsoft.com/office/drawing/2014/main" id="{2FBE01EF-2C45-1A0F-47CA-B70A1DA2143A}"/>
              </a:ext>
            </a:extLst>
          </p:cNvPr>
          <p:cNvSpPr>
            <a:spLocks noGrp="1"/>
          </p:cNvSpPr>
          <p:nvPr>
            <p:ph idx="1"/>
          </p:nvPr>
        </p:nvSpPr>
        <p:spPr>
          <a:xfrm>
            <a:off x="525985" y="1488613"/>
            <a:ext cx="8596668" cy="3880773"/>
          </a:xfrm>
        </p:spPr>
        <p:txBody>
          <a:bodyPr/>
          <a:lstStyle/>
          <a:p>
            <a:r>
              <a:rPr lang="en-US" dirty="0"/>
              <a:t>Only the student can create an account and subsequent application</a:t>
            </a:r>
          </a:p>
          <a:p>
            <a:r>
              <a:rPr lang="en-US" dirty="0"/>
              <a:t>Neither Import or Export TELOs can add a missing student</a:t>
            </a:r>
          </a:p>
          <a:p>
            <a:r>
              <a:rPr lang="en-US" dirty="0"/>
              <a:t>TE Central cannot add a missing student</a:t>
            </a:r>
          </a:p>
          <a:p>
            <a:r>
              <a:rPr lang="en-US" dirty="0"/>
              <a:t>Why, you ask? </a:t>
            </a:r>
          </a:p>
          <a:p>
            <a:pPr lvl="1"/>
            <a:r>
              <a:rPr lang="en-US" dirty="0"/>
              <a:t>The system is now student centralized rather than school central</a:t>
            </a:r>
          </a:p>
          <a:p>
            <a:pPr marL="0" indent="0">
              <a:buNone/>
            </a:pPr>
            <a:endParaRPr lang="en-US" dirty="0"/>
          </a:p>
        </p:txBody>
      </p:sp>
      <p:sp>
        <p:nvSpPr>
          <p:cNvPr id="4" name="Slide Number Placeholder 3">
            <a:extLst>
              <a:ext uri="{FF2B5EF4-FFF2-40B4-BE49-F238E27FC236}">
                <a16:creationId xmlns:a16="http://schemas.microsoft.com/office/drawing/2014/main" id="{2C88253E-73E0-7B09-BC0C-DB7613DDFF94}"/>
              </a:ext>
            </a:extLst>
          </p:cNvPr>
          <p:cNvSpPr>
            <a:spLocks noGrp="1"/>
          </p:cNvSpPr>
          <p:nvPr>
            <p:ph type="sldNum" sz="quarter" idx="12"/>
          </p:nvPr>
        </p:nvSpPr>
        <p:spPr/>
        <p:txBody>
          <a:bodyPr/>
          <a:lstStyle/>
          <a:p>
            <a:fld id="{3352CBF5-17B8-4387-88A6-ABF9F8C64D5A}" type="slidenum">
              <a:rPr lang="en-US" smtClean="0"/>
              <a:t>2</a:t>
            </a:fld>
            <a:endParaRPr lang="en-US" dirty="0"/>
          </a:p>
        </p:txBody>
      </p:sp>
      <p:sp>
        <p:nvSpPr>
          <p:cNvPr id="5" name="TextBox 4">
            <a:extLst>
              <a:ext uri="{FF2B5EF4-FFF2-40B4-BE49-F238E27FC236}">
                <a16:creationId xmlns:a16="http://schemas.microsoft.com/office/drawing/2014/main" id="{A1892EC7-2453-68BD-3C4F-C97CBDB53798}"/>
              </a:ext>
            </a:extLst>
          </p:cNvPr>
          <p:cNvSpPr txBox="1"/>
          <p:nvPr/>
        </p:nvSpPr>
        <p:spPr>
          <a:xfrm>
            <a:off x="611710" y="4769221"/>
            <a:ext cx="8208440" cy="1200329"/>
          </a:xfrm>
          <a:prstGeom prst="rect">
            <a:avLst/>
          </a:prstGeom>
          <a:noFill/>
        </p:spPr>
        <p:txBody>
          <a:bodyPr wrap="square" rtlCol="0">
            <a:spAutoFit/>
          </a:bodyPr>
          <a:lstStyle/>
          <a:p>
            <a:r>
              <a:rPr lang="en-US" dirty="0"/>
              <a:t>If you still have questions after reviewing the information, ask for assistance from other campus colleagues to get the student’s attention. Sadly, the best attention is suspending the TE scholarship on the student’s account. TE Central is unable to assist in this issue. Thank you!</a:t>
            </a:r>
          </a:p>
        </p:txBody>
      </p:sp>
    </p:spTree>
    <p:extLst>
      <p:ext uri="{BB962C8B-B14F-4D97-AF65-F5344CB8AC3E}">
        <p14:creationId xmlns:p14="http://schemas.microsoft.com/office/powerpoint/2010/main" val="48477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5C2E-B9BF-E725-0582-5CD0FE0FD889}"/>
              </a:ext>
            </a:extLst>
          </p:cNvPr>
          <p:cNvSpPr>
            <a:spLocks noGrp="1"/>
          </p:cNvSpPr>
          <p:nvPr>
            <p:ph type="title"/>
          </p:nvPr>
        </p:nvSpPr>
        <p:spPr/>
        <p:txBody>
          <a:bodyPr/>
          <a:lstStyle/>
          <a:p>
            <a:r>
              <a:rPr lang="en-US" dirty="0"/>
              <a:t>My student is missing – next steps </a:t>
            </a:r>
            <a:br>
              <a:rPr lang="en-US" dirty="0"/>
            </a:br>
            <a:r>
              <a:rPr lang="en-US" dirty="0"/>
              <a:t>IMPORT SCHOOL</a:t>
            </a:r>
          </a:p>
        </p:txBody>
      </p:sp>
      <p:sp>
        <p:nvSpPr>
          <p:cNvPr id="3" name="Content Placeholder 2">
            <a:extLst>
              <a:ext uri="{FF2B5EF4-FFF2-40B4-BE49-F238E27FC236}">
                <a16:creationId xmlns:a16="http://schemas.microsoft.com/office/drawing/2014/main" id="{AE174E6D-7260-75A5-C5C0-33718E9131CC}"/>
              </a:ext>
            </a:extLst>
          </p:cNvPr>
          <p:cNvSpPr>
            <a:spLocks noGrp="1"/>
          </p:cNvSpPr>
          <p:nvPr>
            <p:ph idx="1"/>
          </p:nvPr>
        </p:nvSpPr>
        <p:spPr>
          <a:xfrm>
            <a:off x="611710" y="1930400"/>
            <a:ext cx="8596668" cy="4194175"/>
          </a:xfrm>
        </p:spPr>
        <p:txBody>
          <a:bodyPr>
            <a:normAutofit lnSpcReduction="10000"/>
          </a:bodyPr>
          <a:lstStyle/>
          <a:p>
            <a:r>
              <a:rPr lang="en-US" dirty="0"/>
              <a:t>Confirm with the EXPORT school that the parent is eligible</a:t>
            </a:r>
          </a:p>
          <a:p>
            <a:pPr lvl="1"/>
            <a:r>
              <a:rPr lang="en-US" dirty="0"/>
              <a:t>If yes, connect with the student</a:t>
            </a:r>
          </a:p>
          <a:p>
            <a:pPr lvl="1"/>
            <a:r>
              <a:rPr lang="en-US" dirty="0"/>
              <a:t>Direct the student to set up an account on the TE homepage</a:t>
            </a:r>
          </a:p>
          <a:p>
            <a:pPr lvl="1"/>
            <a:r>
              <a:rPr lang="en-US" dirty="0"/>
              <a:t>Once the account is set up, create an application listing the Export school and Import school</a:t>
            </a:r>
          </a:p>
          <a:p>
            <a:pPr lvl="2"/>
            <a:r>
              <a:rPr lang="en-US" dirty="0"/>
              <a:t>Be sure to share with the student the student classification to use</a:t>
            </a:r>
          </a:p>
          <a:p>
            <a:pPr lvl="3"/>
            <a:r>
              <a:rPr lang="en-US" dirty="0"/>
              <a:t>This ensures that the eligible number of semesters is accurate</a:t>
            </a:r>
          </a:p>
          <a:p>
            <a:r>
              <a:rPr lang="en-US" dirty="0"/>
              <a:t>The IMPORT TELO reconnects with the EXPORT school and asks the TELO to approve the TE EZ-Application ASAP!</a:t>
            </a:r>
          </a:p>
          <a:p>
            <a:pPr lvl="1"/>
            <a:r>
              <a:rPr lang="en-US" dirty="0"/>
              <a:t>Once the EXPORT TELO approves the TE EZ-Application, the IMPORT TELO approves and Enrolls the student</a:t>
            </a:r>
          </a:p>
          <a:p>
            <a:r>
              <a:rPr lang="en-US" dirty="0"/>
              <a:t>If the parent is no longer eligible, DO NOT provide TE scholarship funding for </a:t>
            </a:r>
            <a:r>
              <a:rPr lang="en-US"/>
              <a:t>the student</a:t>
            </a:r>
            <a:endParaRPr lang="en-US" dirty="0"/>
          </a:p>
        </p:txBody>
      </p:sp>
      <p:sp>
        <p:nvSpPr>
          <p:cNvPr id="4" name="Slide Number Placeholder 3">
            <a:extLst>
              <a:ext uri="{FF2B5EF4-FFF2-40B4-BE49-F238E27FC236}">
                <a16:creationId xmlns:a16="http://schemas.microsoft.com/office/drawing/2014/main" id="{3CEA5759-82E9-D121-8FB4-FAD753AE0204}"/>
              </a:ext>
            </a:extLst>
          </p:cNvPr>
          <p:cNvSpPr>
            <a:spLocks noGrp="1"/>
          </p:cNvSpPr>
          <p:nvPr>
            <p:ph type="sldNum" sz="quarter" idx="12"/>
          </p:nvPr>
        </p:nvSpPr>
        <p:spPr/>
        <p:txBody>
          <a:bodyPr/>
          <a:lstStyle/>
          <a:p>
            <a:fld id="{3352CBF5-17B8-4387-88A6-ABF9F8C64D5A}" type="slidenum">
              <a:rPr lang="en-US" smtClean="0"/>
              <a:t>3</a:t>
            </a:fld>
            <a:endParaRPr lang="en-US" dirty="0"/>
          </a:p>
        </p:txBody>
      </p:sp>
    </p:spTree>
    <p:extLst>
      <p:ext uri="{BB962C8B-B14F-4D97-AF65-F5344CB8AC3E}">
        <p14:creationId xmlns:p14="http://schemas.microsoft.com/office/powerpoint/2010/main" val="4183345550"/>
      </p:ext>
    </p:extLst>
  </p:cSld>
  <p:clrMapOvr>
    <a:masterClrMapping/>
  </p:clrMapOvr>
</p:sld>
</file>

<file path=ppt/theme/theme1.xml><?xml version="1.0" encoding="utf-8"?>
<a:theme xmlns:a="http://schemas.openxmlformats.org/drawingml/2006/main" name="TE-Powerpoint Template_Blank">
  <a:themeElements>
    <a:clrScheme name="Custom 2">
      <a:dk1>
        <a:srgbClr val="000000"/>
      </a:dk1>
      <a:lt1>
        <a:srgbClr val="FFFFFF"/>
      </a:lt1>
      <a:dk2>
        <a:srgbClr val="003E79"/>
      </a:dk2>
      <a:lt2>
        <a:srgbClr val="DBEFF9"/>
      </a:lt2>
      <a:accent1>
        <a:srgbClr val="003E79"/>
      </a:accent1>
      <a:accent2>
        <a:srgbClr val="BED5E8"/>
      </a:accent2>
      <a:accent3>
        <a:srgbClr val="498B40"/>
      </a:accent3>
      <a:accent4>
        <a:srgbClr val="60B453"/>
      </a:accent4>
      <a:accent5>
        <a:srgbClr val="AFE3A8"/>
      </a:accent5>
      <a:accent6>
        <a:srgbClr val="FFFFFF"/>
      </a:accent6>
      <a:hlink>
        <a:srgbClr val="003E79"/>
      </a:hlink>
      <a:folHlink>
        <a:srgbClr val="498B4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E-Powerpoint Template_Blank" id="{E27920E4-0BFC-47FF-8E4C-BEE70043E8DD}" vid="{E4CF1BCE-7111-4A66-A337-55E720EC5EFD}"/>
    </a:ext>
  </a:extLst>
</a:theme>
</file>

<file path=docProps/app.xml><?xml version="1.0" encoding="utf-8"?>
<Properties xmlns="http://schemas.openxmlformats.org/officeDocument/2006/extended-properties" xmlns:vt="http://schemas.openxmlformats.org/officeDocument/2006/docPropsVTypes">
  <Template>TE-Powerpoint Template_Blank</Template>
  <TotalTime>4498</TotalTime>
  <Words>251</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Open Sans</vt:lpstr>
      <vt:lpstr>Open Sans Semibold</vt:lpstr>
      <vt:lpstr>Wingdings 3</vt:lpstr>
      <vt:lpstr>TE-Powerpoint Template_Blank</vt:lpstr>
      <vt:lpstr>My student is missing </vt:lpstr>
      <vt:lpstr>My student is missing!</vt:lpstr>
      <vt:lpstr>My student is missing – next steps  IMPORT SCHOOL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Janet Hanson</dc:creator>
  <cp:lastModifiedBy>Janet Hanson</cp:lastModifiedBy>
  <cp:revision>2</cp:revision>
  <dcterms:created xsi:type="dcterms:W3CDTF">2024-07-02T15:44:41Z</dcterms:created>
  <dcterms:modified xsi:type="dcterms:W3CDTF">2024-07-05T18:42:57Z</dcterms:modified>
</cp:coreProperties>
</file>