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9" r:id="rId3"/>
    <p:sldId id="257" r:id="rId4"/>
    <p:sldId id="261" r:id="rId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355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355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1F3B-AA80-440F-8E63-4CC881C4A5E7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D4FE4278-7238-8D92-C3D0-B8A6F10A8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22" y="4927601"/>
            <a:ext cx="2115347" cy="16271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D9F405-141D-DA37-56AE-32AADCD1301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9B53936-F8EF-D2A0-444D-18F3833DAEA7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2402EF-A07C-5A70-10BF-2A55E30EEE2E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0">
            <a:extLst>
              <a:ext uri="{FF2B5EF4-FFF2-40B4-BE49-F238E27FC236}">
                <a16:creationId xmlns:a16="http://schemas.microsoft.com/office/drawing/2014/main" id="{FDCF7A76-174E-A615-8D43-E98DA816E16A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78DF6A-C5C4-F472-0A02-01720B749164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le 13">
            <a:extLst>
              <a:ext uri="{FF2B5EF4-FFF2-40B4-BE49-F238E27FC236}">
                <a16:creationId xmlns:a16="http://schemas.microsoft.com/office/drawing/2014/main" id="{2A4338D0-632D-FBE3-0174-2688CD11F5D8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32DD29C-9E6C-E1E6-1FA4-30C893FEF67A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riangle 8">
            <a:extLst>
              <a:ext uri="{FF2B5EF4-FFF2-40B4-BE49-F238E27FC236}">
                <a16:creationId xmlns:a16="http://schemas.microsoft.com/office/drawing/2014/main" id="{E0F44261-BBAF-1903-67B9-C290BCE1E40A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20A5-BE0F-4A5D-8545-738E2ABB972B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69FB-10F9-4160-AFD1-74DF664FE8A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81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9322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887A49-F366-4D88-3797-076601CE485C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latin typeface="Arial"/>
              </a:rPr>
              <a:t>”</a:t>
            </a:r>
            <a:endParaRPr lang="en-US" dirty="0">
              <a:solidFill>
                <a:schemeClr val="accent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418819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3134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D98E67C-D45D-F0A8-9395-56FDD57366FF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BE615B-F2B1-42CC-9BF4-74644FD3D70C}" type="datetime1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456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958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FBE3-4410-4A55-9915-8E6BA6A84421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8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D97FC6-F92F-F521-9F1F-788120867373}"/>
              </a:ext>
            </a:extLst>
          </p:cNvPr>
          <p:cNvSpPr/>
          <p:nvPr/>
        </p:nvSpPr>
        <p:spPr>
          <a:xfrm>
            <a:off x="3676851" y="-19250"/>
            <a:ext cx="8515150" cy="6886876"/>
          </a:xfrm>
          <a:custGeom>
            <a:avLst/>
            <a:gdLst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0 w 7783629"/>
              <a:gd name="connsiteY3" fmla="*/ 6858000 h 6858000"/>
              <a:gd name="connsiteX4" fmla="*/ 0 w 7783629"/>
              <a:gd name="connsiteY4" fmla="*/ 0 h 6858000"/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972152 w 7783629"/>
              <a:gd name="connsiteY3" fmla="*/ 6858000 h 6858000"/>
              <a:gd name="connsiteX4" fmla="*/ 0 w 7783629"/>
              <a:gd name="connsiteY4" fmla="*/ 0 h 6858000"/>
              <a:gd name="connsiteX0" fmla="*/ 0 w 8505524"/>
              <a:gd name="connsiteY0" fmla="*/ 0 h 6867625"/>
              <a:gd name="connsiteX1" fmla="*/ 7783629 w 8505524"/>
              <a:gd name="connsiteY1" fmla="*/ 0 h 6867625"/>
              <a:gd name="connsiteX2" fmla="*/ 8505524 w 8505524"/>
              <a:gd name="connsiteY2" fmla="*/ 6867625 h 6867625"/>
              <a:gd name="connsiteX3" fmla="*/ 972152 w 8505524"/>
              <a:gd name="connsiteY3" fmla="*/ 6858000 h 6867625"/>
              <a:gd name="connsiteX4" fmla="*/ 0 w 8505524"/>
              <a:gd name="connsiteY4" fmla="*/ 0 h 6867625"/>
              <a:gd name="connsiteX0" fmla="*/ 0 w 8505524"/>
              <a:gd name="connsiteY0" fmla="*/ 28876 h 6896501"/>
              <a:gd name="connsiteX1" fmla="*/ 8505523 w 8505524"/>
              <a:gd name="connsiteY1" fmla="*/ 0 h 6896501"/>
              <a:gd name="connsiteX2" fmla="*/ 8505524 w 8505524"/>
              <a:gd name="connsiteY2" fmla="*/ 6896501 h 6896501"/>
              <a:gd name="connsiteX3" fmla="*/ 972152 w 8505524"/>
              <a:gd name="connsiteY3" fmla="*/ 6886876 h 6896501"/>
              <a:gd name="connsiteX4" fmla="*/ 0 w 8505524"/>
              <a:gd name="connsiteY4" fmla="*/ 28876 h 6896501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15150"/>
              <a:gd name="connsiteY0" fmla="*/ 9626 h 6886876"/>
              <a:gd name="connsiteX1" fmla="*/ 8515149 w 8515150"/>
              <a:gd name="connsiteY1" fmla="*/ 0 h 6886876"/>
              <a:gd name="connsiteX2" fmla="*/ 8515150 w 8515150"/>
              <a:gd name="connsiteY2" fmla="*/ 6886876 h 6886876"/>
              <a:gd name="connsiteX3" fmla="*/ 981778 w 8515150"/>
              <a:gd name="connsiteY3" fmla="*/ 6877251 h 6886876"/>
              <a:gd name="connsiteX4" fmla="*/ 0 w 8515150"/>
              <a:gd name="connsiteY4" fmla="*/ 9626 h 688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150" h="6886876">
                <a:moveTo>
                  <a:pt x="0" y="9626"/>
                </a:moveTo>
                <a:lnTo>
                  <a:pt x="8515149" y="0"/>
                </a:lnTo>
                <a:cubicBezTo>
                  <a:pt x="8515149" y="2298834"/>
                  <a:pt x="8515150" y="4588042"/>
                  <a:pt x="8515150" y="6886876"/>
                </a:cubicBezTo>
                <a:lnTo>
                  <a:pt x="981778" y="6877251"/>
                </a:lnTo>
                <a:lnTo>
                  <a:pt x="0" y="96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6609ACC-3970-75F2-6A54-AFA99B29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9D9987-0B37-44DD-904E-808FDF6F7341}" type="datetime1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D8373A2-56B1-FAC7-DDC2-27C7EB24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944D69C-A96E-31AE-817A-2E675702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B52D5C-C12F-09EC-EECC-892DCC61F358}"/>
              </a:ext>
            </a:extLst>
          </p:cNvPr>
          <p:cNvSpPr/>
          <p:nvPr/>
        </p:nvSpPr>
        <p:spPr>
          <a:xfrm>
            <a:off x="529389" y="0"/>
            <a:ext cx="1166261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F0AAE0-741A-F6E2-4022-E554E16C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/>
          <a:p>
            <a:fld id="{049D9987-0B37-44DD-904E-808FDF6F7341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E64100A-1BA2-587F-5200-F37E7E95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C03EB9-5044-3503-C57E-DE24974C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8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9987-0B37-44DD-904E-808FDF6F7341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5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3E0-2639-45CD-BBEB-17360F5DB124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5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6FE-FC8A-460D-95A0-03315EBCEB8C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CBC4-E1E2-4F52-B6CD-BBA9C3A0AC4D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4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0A1C-E13C-4005-AD6B-40EB15D52A4B}" type="datetime1">
              <a:rPr lang="en-US" smtClean="0"/>
              <a:t>7/2/2024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30">
            <a:extLst>
              <a:ext uri="{FF2B5EF4-FFF2-40B4-BE49-F238E27FC236}">
                <a16:creationId xmlns:a16="http://schemas.microsoft.com/office/drawing/2014/main" id="{389C2D09-D892-FCDB-CB0F-3D01928AA90F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710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710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39509" y="637417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1BE615B-F2B1-42CC-9BF4-74644FD3D70C}" type="datetime1">
              <a:rPr lang="en-US" smtClean="0"/>
              <a:pPr/>
              <a:t>7/2/2024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1710" y="637417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5039" y="637417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09BEE289-E719-DCCC-3A44-90F4F391A20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386" y="4976545"/>
            <a:ext cx="2206508" cy="1697314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4EFD041-BDE9-22EF-B649-84C7A73DC200}"/>
              </a:ext>
            </a:extLst>
          </p:cNvPr>
          <p:cNvCxnSpPr>
            <a:cxnSpLocks/>
          </p:cNvCxnSpPr>
          <p:nvPr/>
        </p:nvCxnSpPr>
        <p:spPr>
          <a:xfrm flipH="1">
            <a:off x="611710" y="6268923"/>
            <a:ext cx="85966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197CC75-E810-A5BF-4ECE-B162B1FA6C9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le 71">
            <a:extLst>
              <a:ext uri="{FF2B5EF4-FFF2-40B4-BE49-F238E27FC236}">
                <a16:creationId xmlns:a16="http://schemas.microsoft.com/office/drawing/2014/main" id="{175BF7DB-DEC2-ABEC-D6DE-DC8C37620E36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084A5E7-0CE0-90AA-CD2D-EB006029E538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B6A19B-4159-1406-5616-A2B2D71F31DB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riangle 8">
            <a:extLst>
              <a:ext uri="{FF2B5EF4-FFF2-40B4-BE49-F238E27FC236}">
                <a16:creationId xmlns:a16="http://schemas.microsoft.com/office/drawing/2014/main" id="{8B3667A2-4DD2-9591-7CC3-3998E3679E6F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2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5" r:id="rId3"/>
    <p:sldLayoutId id="2147483706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Open Sans Semibold" panose="020B0606030504020204" pitchFamily="34" charset="0"/>
          <a:ea typeface="Open Sans Semibold" panose="020B0606030504020204" pitchFamily="34" charset="0"/>
          <a:cs typeface="Open Sans Semibold" panose="020B0606030504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D5A5F-E3DB-BB5C-D206-B90E97200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5355" y="1219200"/>
            <a:ext cx="7766936" cy="2831636"/>
          </a:xfrm>
        </p:spPr>
        <p:txBody>
          <a:bodyPr/>
          <a:lstStyle/>
          <a:p>
            <a:r>
              <a:rPr lang="en-US" dirty="0"/>
              <a:t>How do I CLOSE a student application or record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27F0E3-56A2-1D53-E80D-A17F45F0AD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New TE System Snippet</a:t>
            </a:r>
          </a:p>
          <a:p>
            <a:r>
              <a:rPr lang="en-US" dirty="0"/>
              <a:t>The heading on the following slides details where you find the information for applications that require closing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F57F-E4E3-466E-4AE3-F21869600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052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83991-3789-C68D-7F59-A106A0737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50872-389B-E4C5-20FA-4A587D878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488613"/>
            <a:ext cx="8596668" cy="3880773"/>
          </a:xfrm>
        </p:spPr>
        <p:txBody>
          <a:bodyPr/>
          <a:lstStyle/>
          <a:p>
            <a:r>
              <a:rPr lang="en-US" dirty="0"/>
              <a:t>Be mindful when closing a student’s application </a:t>
            </a:r>
          </a:p>
          <a:p>
            <a:r>
              <a:rPr lang="en-US" dirty="0"/>
              <a:t>In the case of a closed application, the IMPORT school must notify the student and EXPORT TELO of the error</a:t>
            </a:r>
          </a:p>
          <a:p>
            <a:r>
              <a:rPr lang="en-US" dirty="0"/>
              <a:t>The student must log into their TE account and create a new application listing the closed school</a:t>
            </a:r>
          </a:p>
          <a:p>
            <a:r>
              <a:rPr lang="en-US" dirty="0"/>
              <a:t>TE Central cannot reverse your action!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you still have questions after reviewing the information, contact TE Central. 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B0C69-46F9-EAF2-F01E-DF3E86EBF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199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AF719-8591-C715-6ADD-38973F007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student application - EXPORT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7DABB-4C9A-D854-AAD6-1FFEB20E2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76" y="1808164"/>
            <a:ext cx="8596668" cy="3880773"/>
          </a:xfrm>
        </p:spPr>
        <p:txBody>
          <a:bodyPr/>
          <a:lstStyle/>
          <a:p>
            <a:r>
              <a:rPr lang="en-US" dirty="0"/>
              <a:t>Exports</a:t>
            </a:r>
          </a:p>
          <a:p>
            <a:pPr lvl="1"/>
            <a:r>
              <a:rPr lang="en-US" dirty="0"/>
              <a:t>Applications</a:t>
            </a:r>
          </a:p>
          <a:p>
            <a:pPr lvl="2"/>
            <a:r>
              <a:rPr lang="en-US" dirty="0"/>
              <a:t>Click on the student’s application and open the application</a:t>
            </a:r>
          </a:p>
          <a:p>
            <a:pPr lvl="2"/>
            <a:r>
              <a:rPr lang="en-US" dirty="0"/>
              <a:t>Update the Export Approved to the appropriate DENIED option\</a:t>
            </a:r>
          </a:p>
          <a:p>
            <a:pPr lvl="3"/>
            <a:r>
              <a:rPr lang="en-US" dirty="0"/>
              <a:t>Not an employee</a:t>
            </a:r>
          </a:p>
          <a:p>
            <a:pPr lvl="3"/>
            <a:r>
              <a:rPr lang="en-US" dirty="0"/>
              <a:t>Minimum requirements not  met</a:t>
            </a:r>
          </a:p>
          <a:p>
            <a:pPr lvl="3"/>
            <a:r>
              <a:rPr lang="en-US" dirty="0"/>
              <a:t>Denied – other – requires a response of at least 50 characters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4E915E-2356-DA37-F957-A5162B55C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751B68-C9CB-4274-5545-6407F175D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710" y="4339992"/>
            <a:ext cx="8458200" cy="1484115"/>
          </a:xfrm>
          <a:prstGeom prst="rect">
            <a:avLst/>
          </a:prstGeom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DC8BAE3E-5671-100E-D311-7D0FC956D9D7}"/>
              </a:ext>
            </a:extLst>
          </p:cNvPr>
          <p:cNvSpPr/>
          <p:nvPr/>
        </p:nvSpPr>
        <p:spPr>
          <a:xfrm>
            <a:off x="4427522" y="43399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44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AF719-8591-C715-6ADD-38973F007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student application - Import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7DABB-4C9A-D854-AAD6-1FFEB20E2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0" y="1371600"/>
            <a:ext cx="8596668" cy="3880773"/>
          </a:xfrm>
        </p:spPr>
        <p:txBody>
          <a:bodyPr/>
          <a:lstStyle/>
          <a:p>
            <a:r>
              <a:rPr lang="en-US" dirty="0"/>
              <a:t>Import</a:t>
            </a:r>
          </a:p>
          <a:p>
            <a:pPr lvl="1"/>
            <a:r>
              <a:rPr lang="en-US" dirty="0"/>
              <a:t>Applications</a:t>
            </a:r>
          </a:p>
          <a:p>
            <a:pPr lvl="2"/>
            <a:r>
              <a:rPr lang="en-US" dirty="0"/>
              <a:t>Click on the student’s application and open the application</a:t>
            </a:r>
          </a:p>
          <a:p>
            <a:pPr lvl="2"/>
            <a:r>
              <a:rPr lang="en-US" dirty="0"/>
              <a:t>Update the Import Approved to the appropriate DENIED option</a:t>
            </a:r>
          </a:p>
          <a:p>
            <a:pPr lvl="3"/>
            <a:r>
              <a:rPr lang="en-US" dirty="0"/>
              <a:t>Did not apply</a:t>
            </a:r>
          </a:p>
          <a:p>
            <a:pPr lvl="3"/>
            <a:r>
              <a:rPr lang="en-US" dirty="0"/>
              <a:t>Accepted didn't enroll</a:t>
            </a:r>
          </a:p>
          <a:p>
            <a:pPr lvl="3"/>
            <a:r>
              <a:rPr lang="en-US" dirty="0"/>
              <a:t>Denied – other – requires a response of at least 50 characters</a:t>
            </a:r>
          </a:p>
          <a:p>
            <a:pPr lvl="3"/>
            <a:r>
              <a:rPr lang="en-US" dirty="0"/>
              <a:t>Declined – student offered but did not want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4E915E-2356-DA37-F957-A5162B55C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DC8BAE3E-5671-100E-D311-7D0FC956D9D7}"/>
              </a:ext>
            </a:extLst>
          </p:cNvPr>
          <p:cNvSpPr/>
          <p:nvPr/>
        </p:nvSpPr>
        <p:spPr>
          <a:xfrm>
            <a:off x="4425412" y="45079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71D8CC-3773-5B64-4933-0E56486E9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710" y="4152900"/>
            <a:ext cx="8596669" cy="2109370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F0783A40-AB30-FB8B-5236-7D7A347C83DE}"/>
              </a:ext>
            </a:extLst>
          </p:cNvPr>
          <p:cNvSpPr/>
          <p:nvPr/>
        </p:nvSpPr>
        <p:spPr>
          <a:xfrm>
            <a:off x="4425411" y="440672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02695"/>
      </p:ext>
    </p:extLst>
  </p:cSld>
  <p:clrMapOvr>
    <a:masterClrMapping/>
  </p:clrMapOvr>
</p:sld>
</file>

<file path=ppt/theme/theme1.xml><?xml version="1.0" encoding="utf-8"?>
<a:theme xmlns:a="http://schemas.openxmlformats.org/drawingml/2006/main" name="TE-Powerpoint Template_Blank">
  <a:themeElements>
    <a:clrScheme name="Custom 2">
      <a:dk1>
        <a:srgbClr val="000000"/>
      </a:dk1>
      <a:lt1>
        <a:srgbClr val="FFFFFF"/>
      </a:lt1>
      <a:dk2>
        <a:srgbClr val="003E79"/>
      </a:dk2>
      <a:lt2>
        <a:srgbClr val="DBEFF9"/>
      </a:lt2>
      <a:accent1>
        <a:srgbClr val="003E79"/>
      </a:accent1>
      <a:accent2>
        <a:srgbClr val="BED5E8"/>
      </a:accent2>
      <a:accent3>
        <a:srgbClr val="498B40"/>
      </a:accent3>
      <a:accent4>
        <a:srgbClr val="60B453"/>
      </a:accent4>
      <a:accent5>
        <a:srgbClr val="AFE3A8"/>
      </a:accent5>
      <a:accent6>
        <a:srgbClr val="FFFFFF"/>
      </a:accent6>
      <a:hlink>
        <a:srgbClr val="003E79"/>
      </a:hlink>
      <a:folHlink>
        <a:srgbClr val="498B4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Powerpoint Template_Blank" id="{E27920E4-0BFC-47FF-8E4C-BEE70043E8DD}" vid="{E4CF1BCE-7111-4A66-A337-55E720EC5E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TE-Powerpoint Template_Blank</Template>
  <TotalTime>9419</TotalTime>
  <Words>202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Open Sans</vt:lpstr>
      <vt:lpstr>Open Sans Semibold</vt:lpstr>
      <vt:lpstr>Wingdings 3</vt:lpstr>
      <vt:lpstr>TE-Powerpoint Template_Blank</vt:lpstr>
      <vt:lpstr>How do I CLOSE a student application or record</vt:lpstr>
      <vt:lpstr>Warning</vt:lpstr>
      <vt:lpstr>Closing a student application - EXPORT</vt:lpstr>
      <vt:lpstr>Closing a student application - Import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Janet Hanson</dc:creator>
  <cp:lastModifiedBy>Janet Hanson</cp:lastModifiedBy>
  <cp:revision>6</cp:revision>
  <dcterms:created xsi:type="dcterms:W3CDTF">2024-07-02T16:23:23Z</dcterms:created>
  <dcterms:modified xsi:type="dcterms:W3CDTF">2024-07-09T05:22:28Z</dcterms:modified>
</cp:coreProperties>
</file>