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65F3-3DC2-CAA1-871A-647377C56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FACHEX &amp; TE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685C4-EA48-6924-0265-144140AF1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 </a:t>
            </a:r>
          </a:p>
          <a:p>
            <a:r>
              <a:rPr lang="en-US" dirty="0"/>
              <a:t>The heading on the following slides details where you find the information on how to fund a FACHEX student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D92AB-56B0-B0A1-429B-8B5A61F0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0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4BCE-9C3A-5D68-07F2-F36F790D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Exchange proudly hosts the FACHEX Tuition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590F-3A9B-C106-26A1-31851C1DB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FACHEX schools are marked as FACHEX and Tuition Exchange in the system</a:t>
            </a:r>
          </a:p>
          <a:p>
            <a:pPr lvl="1"/>
            <a:r>
              <a:rPr lang="en-US" dirty="0"/>
              <a:t>Two FACHEX-only schools – Boston College and College of the Holy Cross</a:t>
            </a:r>
          </a:p>
          <a:p>
            <a:r>
              <a:rPr lang="en-US" dirty="0"/>
              <a:t>Students interested in FACHEX and TE scholarships complete just one application</a:t>
            </a:r>
          </a:p>
          <a:p>
            <a:pPr lvl="1"/>
            <a:r>
              <a:rPr lang="en-US" dirty="0"/>
              <a:t>The FACHEX Coordinator should be provided IMPORT or EXPORT access</a:t>
            </a:r>
          </a:p>
          <a:p>
            <a:pPr lvl="2"/>
            <a:r>
              <a:rPr lang="en-US" dirty="0"/>
              <a:t>Mandatory Training is required</a:t>
            </a:r>
          </a:p>
          <a:p>
            <a:r>
              <a:rPr lang="en-US" dirty="0"/>
              <a:t>When students are marked as approved, assign a program type then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A721F-91CE-7E00-679C-504DA968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0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BC2F-591B-19B9-66B9-9B5AF5B7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FACHEX &amp; TE Schools </a:t>
            </a:r>
            <a:br>
              <a:rPr lang="en-US" dirty="0"/>
            </a:br>
            <a:r>
              <a:rPr lang="en-US" dirty="0"/>
              <a:t>How to update Program Type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ECC85B5-5025-29FF-B973-CDE3335B3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938" y="2329689"/>
            <a:ext cx="8799512" cy="97148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26D52-3EDB-6D15-9E7C-3620A53C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F324C-9ECB-83DF-A6BB-7897F97CD176}"/>
              </a:ext>
            </a:extLst>
          </p:cNvPr>
          <p:cNvSpPr txBox="1"/>
          <p:nvPr/>
        </p:nvSpPr>
        <p:spPr>
          <a:xfrm>
            <a:off x="611710" y="3762375"/>
            <a:ext cx="8799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ACTION section, click the Pencil to open the Import Status and Program Type</a:t>
            </a:r>
          </a:p>
          <a:p>
            <a:r>
              <a:rPr lang="en-US" dirty="0"/>
              <a:t>1. Select the correct Import Status – Enrolled, Denied, etc.</a:t>
            </a:r>
          </a:p>
          <a:p>
            <a:r>
              <a:rPr lang="en-US" dirty="0"/>
              <a:t>2. Select the appropriate Program Type – TE or FACHEX</a:t>
            </a:r>
          </a:p>
          <a:p>
            <a:r>
              <a:rPr lang="en-US" dirty="0"/>
              <a:t>3. In Actions click the BLUE DISK  </a:t>
            </a:r>
          </a:p>
          <a:p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E7E5B3-DBD6-7EFF-6BF7-C3A41B45CC4D}"/>
              </a:ext>
            </a:extLst>
          </p:cNvPr>
          <p:cNvCxnSpPr/>
          <p:nvPr/>
        </p:nvCxnSpPr>
        <p:spPr>
          <a:xfrm flipV="1">
            <a:off x="1362075" y="2857500"/>
            <a:ext cx="4343400" cy="11337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:a16="http://schemas.microsoft.com/office/drawing/2014/main" id="{05590D40-5BB1-32AB-DE0E-46AD942F7AE6}"/>
              </a:ext>
            </a:extLst>
          </p:cNvPr>
          <p:cNvSpPr/>
          <p:nvPr/>
        </p:nvSpPr>
        <p:spPr>
          <a:xfrm>
            <a:off x="2952750" y="1933195"/>
            <a:ext cx="484632" cy="609600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CAD9A9-4F02-C3F4-B8F3-468BCF5E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629" y="1920975"/>
            <a:ext cx="542591" cy="6340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A22461-881F-8E5C-AF95-DA213BA175D5}"/>
              </a:ext>
            </a:extLst>
          </p:cNvPr>
          <p:cNvSpPr txBox="1"/>
          <p:nvPr/>
        </p:nvSpPr>
        <p:spPr>
          <a:xfrm>
            <a:off x="4305300" y="2099123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248CD-9252-882A-A999-81EB420EB655}"/>
              </a:ext>
            </a:extLst>
          </p:cNvPr>
          <p:cNvSpPr txBox="1"/>
          <p:nvPr/>
        </p:nvSpPr>
        <p:spPr>
          <a:xfrm>
            <a:off x="3133725" y="2200275"/>
            <a:ext cx="10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1E21C2-8E91-B4F4-67AE-97C511558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9824" y="4638675"/>
            <a:ext cx="828791" cy="4772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D739E3-D51F-E8AE-ACF4-A3B20B08A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265" y="1966769"/>
            <a:ext cx="542591" cy="6340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9F5EFF-7B82-8A9A-479D-F2109DDF4A22}"/>
              </a:ext>
            </a:extLst>
          </p:cNvPr>
          <p:cNvSpPr txBox="1"/>
          <p:nvPr/>
        </p:nvSpPr>
        <p:spPr>
          <a:xfrm>
            <a:off x="5705475" y="2180617"/>
            <a:ext cx="15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2777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6A4A7-EA09-EB64-ECF3-9756F70D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Imports</a:t>
            </a:r>
            <a:br>
              <a:rPr lang="en-US" dirty="0"/>
            </a:br>
            <a:r>
              <a:rPr lang="en-US" dirty="0"/>
              <a:t>	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36118-3804-9F6D-7E4C-7AB5527FC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09" y="2009776"/>
            <a:ext cx="8596668" cy="3964912"/>
          </a:xfrm>
        </p:spPr>
        <p:txBody>
          <a:bodyPr/>
          <a:lstStyle/>
          <a:p>
            <a:r>
              <a:rPr lang="en-US" dirty="0"/>
              <a:t>You can sort by:</a:t>
            </a:r>
          </a:p>
          <a:p>
            <a:pPr lvl="1"/>
            <a:r>
              <a:rPr lang="en-US" dirty="0"/>
              <a:t>Aid Year</a:t>
            </a:r>
          </a:p>
          <a:p>
            <a:pPr lvl="1"/>
            <a:r>
              <a:rPr lang="en-US" dirty="0"/>
              <a:t>Student Name</a:t>
            </a:r>
          </a:p>
          <a:p>
            <a:pPr lvl="1"/>
            <a:r>
              <a:rPr lang="en-US" dirty="0"/>
              <a:t>Program Type (FACHEX or TE)</a:t>
            </a:r>
          </a:p>
          <a:p>
            <a:pPr lvl="1"/>
            <a:r>
              <a:rPr lang="en-US" dirty="0"/>
              <a:t>Import Status</a:t>
            </a:r>
          </a:p>
          <a:p>
            <a:pPr lvl="1"/>
            <a:r>
              <a:rPr lang="en-US" dirty="0"/>
              <a:t>Import Status Date</a:t>
            </a:r>
          </a:p>
          <a:p>
            <a:pPr lvl="1"/>
            <a:r>
              <a:rPr lang="en-US" dirty="0"/>
              <a:t>Modified By</a:t>
            </a:r>
          </a:p>
          <a:p>
            <a:r>
              <a:rPr lang="en-US" dirty="0"/>
              <a:t>Just click on the tile and an arrow appears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77DE4-D2DB-475B-DAF5-A3957DF1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40A94F-AD7C-8CBD-A9C5-4809EB8B6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81" y="5090778"/>
            <a:ext cx="9001125" cy="744661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0F9FE971-97A4-FD89-46E1-E7B4EE4EA1AB}"/>
              </a:ext>
            </a:extLst>
          </p:cNvPr>
          <p:cNvSpPr/>
          <p:nvPr/>
        </p:nvSpPr>
        <p:spPr>
          <a:xfrm>
            <a:off x="8040571" y="4847159"/>
            <a:ext cx="484632" cy="61594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30815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1422</TotalTime>
  <Words>199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Open Sans</vt:lpstr>
      <vt:lpstr>Open Sans Semibold</vt:lpstr>
      <vt:lpstr>Wingdings 3</vt:lpstr>
      <vt:lpstr>TE-Powerpoint Template_Blank</vt:lpstr>
      <vt:lpstr>FACHEX &amp; TE programs</vt:lpstr>
      <vt:lpstr>Tuition Exchange proudly hosts the FACHEX Tuition Program</vt:lpstr>
      <vt:lpstr>FACHEX &amp; TE Schools  How to update Program Type</vt:lpstr>
      <vt:lpstr>Imports  Applications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3</cp:revision>
  <dcterms:created xsi:type="dcterms:W3CDTF">2024-07-05T19:00:06Z</dcterms:created>
  <dcterms:modified xsi:type="dcterms:W3CDTF">2024-07-06T18:42:38Z</dcterms:modified>
</cp:coreProperties>
</file>