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6507-45C7-3D4F-651F-D3F4A3795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355" y="1362075"/>
            <a:ext cx="7766936" cy="2688761"/>
          </a:xfrm>
        </p:spPr>
        <p:txBody>
          <a:bodyPr/>
          <a:lstStyle/>
          <a:p>
            <a:r>
              <a:rPr lang="en-US" dirty="0"/>
              <a:t>Enrolling a funded Tuition Exchange student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4F865-51C8-78EA-3981-6CF5D6E419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</a:t>
            </a:r>
          </a:p>
          <a:p>
            <a:r>
              <a:rPr lang="en-US" dirty="0"/>
              <a:t>The heading on the following slides details where you find the information on how to enroll a student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CC040-1C5F-5E56-2D32-588A67A4A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8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1701-01B8-15C1-4607-25BD977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Enrolling a Student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D7C36-AAFF-CEC7-903B-0BDA34D1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488613"/>
            <a:ext cx="8596668" cy="3880773"/>
          </a:xfrm>
        </p:spPr>
        <p:txBody>
          <a:bodyPr/>
          <a:lstStyle/>
          <a:p>
            <a:r>
              <a:rPr lang="en-US" dirty="0"/>
              <a:t>IMPORT TELO ACTIONS </a:t>
            </a:r>
          </a:p>
          <a:p>
            <a:r>
              <a:rPr lang="en-US" dirty="0"/>
              <a:t>No new student can be enrolled until after August 15</a:t>
            </a:r>
          </a:p>
          <a:p>
            <a:r>
              <a:rPr lang="en-US" dirty="0"/>
              <a:t>Once a school enrolls the student, all other student applications CLOSE</a:t>
            </a:r>
          </a:p>
          <a:p>
            <a:pPr lvl="1"/>
            <a:r>
              <a:rPr lang="en-US" dirty="0"/>
              <a:t>Once the student applications are closed – there is no going back to OPEN</a:t>
            </a:r>
          </a:p>
          <a:p>
            <a:pPr lvl="1"/>
            <a:r>
              <a:rPr lang="en-US" dirty="0"/>
              <a:t>Be sure you confirm with the Registrar that the student is enrolled before changing the student’s status</a:t>
            </a:r>
          </a:p>
          <a:p>
            <a:r>
              <a:rPr lang="en-US" dirty="0"/>
              <a:t>TE Central can no longer reverse errors</a:t>
            </a:r>
          </a:p>
          <a:p>
            <a:r>
              <a:rPr lang="en-US" dirty="0"/>
              <a:t>All current students moved to the new system as ENROLLED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C96E2-8288-044C-1615-9BABFF8B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5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01850-FDCF-E4A2-25BD-1DBE125B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118699"/>
            <a:ext cx="8596668" cy="1811701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Imports</a:t>
            </a:r>
            <a:br>
              <a:rPr lang="en-US" dirty="0"/>
            </a:br>
            <a:r>
              <a:rPr lang="en-US" dirty="0"/>
              <a:t>	Applications – </a:t>
            </a:r>
            <a:r>
              <a:rPr lang="en-US" sz="2700" dirty="0"/>
              <a:t>Aid Year 2024-2025</a:t>
            </a:r>
            <a:br>
              <a:rPr lang="en-US" sz="2700" dirty="0"/>
            </a:br>
            <a:r>
              <a:rPr lang="en-US" sz="2700" dirty="0"/>
              <a:t>							 Import Status – Import Approved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1143FC5-7CC8-224B-C10A-5D9212A6CA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710" y="1817595"/>
            <a:ext cx="8597900" cy="226395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3DEC9-3184-6558-BFC3-89121A96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DB8B90-E620-3088-4A52-7AA2BDCAD45E}"/>
              </a:ext>
            </a:extLst>
          </p:cNvPr>
          <p:cNvCxnSpPr/>
          <p:nvPr/>
        </p:nvCxnSpPr>
        <p:spPr>
          <a:xfrm>
            <a:off x="5810250" y="1024549"/>
            <a:ext cx="0" cy="1309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A673921-5FD5-57E8-40CA-67E443FEE800}"/>
              </a:ext>
            </a:extLst>
          </p:cNvPr>
          <p:cNvCxnSpPr/>
          <p:nvPr/>
        </p:nvCxnSpPr>
        <p:spPr>
          <a:xfrm>
            <a:off x="7591425" y="1438275"/>
            <a:ext cx="0" cy="8634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9364AE-5C1F-38B9-9E21-44A0C2DD344F}"/>
              </a:ext>
            </a:extLst>
          </p:cNvPr>
          <p:cNvSpPr txBox="1"/>
          <p:nvPr/>
        </p:nvSpPr>
        <p:spPr>
          <a:xfrm>
            <a:off x="904875" y="4081554"/>
            <a:ext cx="83035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IMPORT School CENSUS (check with your Registrar for the date) Update the Import status from Import Approved to Enrolled and click the blue disk to save.</a:t>
            </a:r>
          </a:p>
          <a:p>
            <a:r>
              <a:rPr lang="en-US" dirty="0"/>
              <a:t>If the Import Approved student did not enroll, select the most appropriate option, most likely Denied – Accepted, didn’t enroll.</a:t>
            </a:r>
          </a:p>
          <a:p>
            <a:r>
              <a:rPr lang="en-US" dirty="0"/>
              <a:t>Declined – Student offered but did not want. (This option would be used if the student enrolls with other funding)</a:t>
            </a:r>
          </a:p>
        </p:txBody>
      </p:sp>
    </p:spTree>
    <p:extLst>
      <p:ext uri="{BB962C8B-B14F-4D97-AF65-F5344CB8AC3E}">
        <p14:creationId xmlns:p14="http://schemas.microsoft.com/office/powerpoint/2010/main" val="266780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E933-C415-A884-6D3E-A0FE577E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06D6D-7D09-E4AB-DCEA-60AE6AE86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285875"/>
            <a:ext cx="8596668" cy="4755487"/>
          </a:xfrm>
        </p:spPr>
        <p:txBody>
          <a:bodyPr/>
          <a:lstStyle/>
          <a:p>
            <a:r>
              <a:rPr lang="en-US" dirty="0"/>
              <a:t>The Daily Digest keeps all informed of actions taken and actions still outstanding</a:t>
            </a:r>
          </a:p>
          <a:p>
            <a:r>
              <a:rPr lang="en-US" dirty="0"/>
              <a:t>Export TELOs will never enroll a student</a:t>
            </a:r>
          </a:p>
          <a:p>
            <a:r>
              <a:rPr lang="en-US" dirty="0"/>
              <a:t>If the eligible parent is no longer considered eligible at the EXPORT school, it is the responsibility of the EXPORT TELO to update the record</a:t>
            </a:r>
          </a:p>
          <a:p>
            <a:pPr lvl="1"/>
            <a:r>
              <a:rPr lang="en-US" dirty="0"/>
              <a:t>The Daily Digest will reflect the eligibility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7EFB3-7D97-6513-870C-ED968976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38954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1402</TotalTime>
  <Words>264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Open Sans</vt:lpstr>
      <vt:lpstr>Open Sans Semibold</vt:lpstr>
      <vt:lpstr>Wingdings 3</vt:lpstr>
      <vt:lpstr>TE-Powerpoint Template_Blank</vt:lpstr>
      <vt:lpstr>Enrolling a funded Tuition Exchange student</vt:lpstr>
      <vt:lpstr>Enrolling a Student Reminders</vt:lpstr>
      <vt:lpstr>Imports  Applications – Aid Year 2024-2025         Import Status – Import Approved</vt:lpstr>
      <vt:lpstr>Other reminders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2</cp:revision>
  <dcterms:created xsi:type="dcterms:W3CDTF">2024-07-05T19:01:21Z</dcterms:created>
  <dcterms:modified xsi:type="dcterms:W3CDTF">2024-07-06T18:23:54Z</dcterms:modified>
</cp:coreProperties>
</file>