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4"/>
  </p:notesMasterIdLst>
  <p:sldIdLst>
    <p:sldId id="256" r:id="rId2"/>
    <p:sldId id="257" r:id="rId3"/>
    <p:sldId id="258" r:id="rId4"/>
    <p:sldId id="278" r:id="rId5"/>
    <p:sldId id="260" r:id="rId6"/>
    <p:sldId id="261" r:id="rId7"/>
    <p:sldId id="264" r:id="rId8"/>
    <p:sldId id="279" r:id="rId9"/>
    <p:sldId id="263" r:id="rId10"/>
    <p:sldId id="262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81" r:id="rId19"/>
    <p:sldId id="280" r:id="rId20"/>
    <p:sldId id="282" r:id="rId21"/>
    <p:sldId id="283" r:id="rId22"/>
    <p:sldId id="284" r:id="rId23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1C35FF-294C-411A-AD05-7757EEEF3AF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BFE13F-E192-49AA-B853-28C5C8C5DDD6}">
      <dgm:prSet/>
      <dgm:spPr/>
      <dgm:t>
        <a:bodyPr/>
        <a:lstStyle/>
        <a:p>
          <a:r>
            <a:rPr lang="en-US" dirty="0"/>
            <a:t>Student logs into the system with the student’s personal email address.</a:t>
          </a:r>
        </a:p>
      </dgm:t>
    </dgm:pt>
    <dgm:pt modelId="{4ED88DFB-6D52-4788-8A2D-CB929DCE822D}" type="parTrans" cxnId="{A7A66F2C-7A06-4B59-B36F-AF045C9BB69D}">
      <dgm:prSet/>
      <dgm:spPr/>
      <dgm:t>
        <a:bodyPr/>
        <a:lstStyle/>
        <a:p>
          <a:endParaRPr lang="en-US"/>
        </a:p>
      </dgm:t>
    </dgm:pt>
    <dgm:pt modelId="{BB3187BB-F6A0-46FB-800F-055622F56946}" type="sibTrans" cxnId="{A7A66F2C-7A06-4B59-B36F-AF045C9BB69D}">
      <dgm:prSet/>
      <dgm:spPr/>
      <dgm:t>
        <a:bodyPr/>
        <a:lstStyle/>
        <a:p>
          <a:endParaRPr lang="en-US"/>
        </a:p>
      </dgm:t>
    </dgm:pt>
    <dgm:pt modelId="{CAD5FDB1-B1B6-4106-891C-5C5B1F9EFDC5}">
      <dgm:prSet/>
      <dgm:spPr/>
      <dgm:t>
        <a:bodyPr/>
        <a:lstStyle/>
        <a:p>
          <a:r>
            <a:rPr lang="en-US" dirty="0"/>
            <a:t>Student can review the status of individual applications.</a:t>
          </a:r>
        </a:p>
      </dgm:t>
    </dgm:pt>
    <dgm:pt modelId="{9964CA17-9EDB-4BDA-8C73-FA2EC90D204E}" type="parTrans" cxnId="{13475E7E-002D-4320-8258-2B743DD88703}">
      <dgm:prSet/>
      <dgm:spPr/>
      <dgm:t>
        <a:bodyPr/>
        <a:lstStyle/>
        <a:p>
          <a:endParaRPr lang="en-US"/>
        </a:p>
      </dgm:t>
    </dgm:pt>
    <dgm:pt modelId="{0264C9C4-D8E3-4311-B7D1-FFA847F39866}" type="sibTrans" cxnId="{13475E7E-002D-4320-8258-2B743DD88703}">
      <dgm:prSet/>
      <dgm:spPr/>
      <dgm:t>
        <a:bodyPr/>
        <a:lstStyle/>
        <a:p>
          <a:endParaRPr lang="en-US"/>
        </a:p>
      </dgm:t>
    </dgm:pt>
    <dgm:pt modelId="{19AD7C9A-5BA7-4891-9F7C-B563A24F83AB}">
      <dgm:prSet/>
      <dgm:spPr/>
      <dgm:t>
        <a:bodyPr/>
        <a:lstStyle/>
        <a:p>
          <a:r>
            <a:rPr lang="en-US" dirty="0"/>
            <a:t>The Application date is recorded, and each change date is recorded separately.</a:t>
          </a:r>
        </a:p>
      </dgm:t>
    </dgm:pt>
    <dgm:pt modelId="{73662BD2-0C40-44F9-8BB8-EC0C0882F9DA}" type="parTrans" cxnId="{2D197A4F-EB5D-4E5A-938D-C63425904F69}">
      <dgm:prSet/>
      <dgm:spPr/>
      <dgm:t>
        <a:bodyPr/>
        <a:lstStyle/>
        <a:p>
          <a:endParaRPr lang="en-US"/>
        </a:p>
      </dgm:t>
    </dgm:pt>
    <dgm:pt modelId="{DC14A751-EB66-4180-B924-9F126ADDE9A6}" type="sibTrans" cxnId="{2D197A4F-EB5D-4E5A-938D-C63425904F69}">
      <dgm:prSet/>
      <dgm:spPr/>
      <dgm:t>
        <a:bodyPr/>
        <a:lstStyle/>
        <a:p>
          <a:endParaRPr lang="en-US"/>
        </a:p>
      </dgm:t>
    </dgm:pt>
    <dgm:pt modelId="{A98FDCB0-26BF-4E95-B76D-E0616BD1DA56}">
      <dgm:prSet/>
      <dgm:spPr/>
      <dgm:t>
        <a:bodyPr/>
        <a:lstStyle/>
        <a:p>
          <a:r>
            <a:rPr lang="en-US" dirty="0"/>
            <a:t>Students can manage their application by removing or adding schools up to a max of 10.</a:t>
          </a:r>
        </a:p>
      </dgm:t>
    </dgm:pt>
    <dgm:pt modelId="{5C23B8A4-B30A-40C5-9AED-0F2C32D270E2}" type="parTrans" cxnId="{D8DBE800-5C86-467D-8E18-7EDE3AA91FC5}">
      <dgm:prSet/>
      <dgm:spPr/>
      <dgm:t>
        <a:bodyPr/>
        <a:lstStyle/>
        <a:p>
          <a:endParaRPr lang="en-US"/>
        </a:p>
      </dgm:t>
    </dgm:pt>
    <dgm:pt modelId="{2B60C3E9-8FF7-4ECB-8A8E-D2FFF4CAF6BD}" type="sibTrans" cxnId="{D8DBE800-5C86-467D-8E18-7EDE3AA91FC5}">
      <dgm:prSet/>
      <dgm:spPr/>
      <dgm:t>
        <a:bodyPr/>
        <a:lstStyle/>
        <a:p>
          <a:endParaRPr lang="en-US"/>
        </a:p>
      </dgm:t>
    </dgm:pt>
    <dgm:pt modelId="{CBCFBF2A-ADF6-4783-BCAC-ED1F0AC0CF4A}" type="pres">
      <dgm:prSet presAssocID="{A11C35FF-294C-411A-AD05-7757EEEF3AF3}" presName="linear" presStyleCnt="0">
        <dgm:presLayoutVars>
          <dgm:animLvl val="lvl"/>
          <dgm:resizeHandles val="exact"/>
        </dgm:presLayoutVars>
      </dgm:prSet>
      <dgm:spPr/>
    </dgm:pt>
    <dgm:pt modelId="{14B612E9-D385-41BD-8C9F-1DD77EC96EF4}" type="pres">
      <dgm:prSet presAssocID="{3CBFE13F-E192-49AA-B853-28C5C8C5DDD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F57CBF1-AF66-4B01-88AF-3B3785AEAB31}" type="pres">
      <dgm:prSet presAssocID="{BB3187BB-F6A0-46FB-800F-055622F56946}" presName="spacer" presStyleCnt="0"/>
      <dgm:spPr/>
    </dgm:pt>
    <dgm:pt modelId="{FADCDCCB-7A0E-450D-B731-0EFDAA468DC8}" type="pres">
      <dgm:prSet presAssocID="{CAD5FDB1-B1B6-4106-891C-5C5B1F9EFDC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E4A0F08-339B-4173-B009-4098193B1289}" type="pres">
      <dgm:prSet presAssocID="{0264C9C4-D8E3-4311-B7D1-FFA847F39866}" presName="spacer" presStyleCnt="0"/>
      <dgm:spPr/>
    </dgm:pt>
    <dgm:pt modelId="{E1EC6A4E-A0C5-4000-AA6D-2E6436E70E19}" type="pres">
      <dgm:prSet presAssocID="{19AD7C9A-5BA7-4891-9F7C-B563A24F83A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CE21C23-A030-467F-A4E1-E2AF55A7171F}" type="pres">
      <dgm:prSet presAssocID="{DC14A751-EB66-4180-B924-9F126ADDE9A6}" presName="spacer" presStyleCnt="0"/>
      <dgm:spPr/>
    </dgm:pt>
    <dgm:pt modelId="{86155833-3CC9-4F1C-A4C3-555F337B917E}" type="pres">
      <dgm:prSet presAssocID="{A98FDCB0-26BF-4E95-B76D-E0616BD1DA5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8DBE800-5C86-467D-8E18-7EDE3AA91FC5}" srcId="{A11C35FF-294C-411A-AD05-7757EEEF3AF3}" destId="{A98FDCB0-26BF-4E95-B76D-E0616BD1DA56}" srcOrd="3" destOrd="0" parTransId="{5C23B8A4-B30A-40C5-9AED-0F2C32D270E2}" sibTransId="{2B60C3E9-8FF7-4ECB-8A8E-D2FFF4CAF6BD}"/>
    <dgm:cxn modelId="{A7A66F2C-7A06-4B59-B36F-AF045C9BB69D}" srcId="{A11C35FF-294C-411A-AD05-7757EEEF3AF3}" destId="{3CBFE13F-E192-49AA-B853-28C5C8C5DDD6}" srcOrd="0" destOrd="0" parTransId="{4ED88DFB-6D52-4788-8A2D-CB929DCE822D}" sibTransId="{BB3187BB-F6A0-46FB-800F-055622F56946}"/>
    <dgm:cxn modelId="{2D197A4F-EB5D-4E5A-938D-C63425904F69}" srcId="{A11C35FF-294C-411A-AD05-7757EEEF3AF3}" destId="{19AD7C9A-5BA7-4891-9F7C-B563A24F83AB}" srcOrd="2" destOrd="0" parTransId="{73662BD2-0C40-44F9-8BB8-EC0C0882F9DA}" sibTransId="{DC14A751-EB66-4180-B924-9F126ADDE9A6}"/>
    <dgm:cxn modelId="{13475E7E-002D-4320-8258-2B743DD88703}" srcId="{A11C35FF-294C-411A-AD05-7757EEEF3AF3}" destId="{CAD5FDB1-B1B6-4106-891C-5C5B1F9EFDC5}" srcOrd="1" destOrd="0" parTransId="{9964CA17-9EDB-4BDA-8C73-FA2EC90D204E}" sibTransId="{0264C9C4-D8E3-4311-B7D1-FFA847F39866}"/>
    <dgm:cxn modelId="{7E46F881-2BAB-4EE3-B946-0061A74CA101}" type="presOf" srcId="{CAD5FDB1-B1B6-4106-891C-5C5B1F9EFDC5}" destId="{FADCDCCB-7A0E-450D-B731-0EFDAA468DC8}" srcOrd="0" destOrd="0" presId="urn:microsoft.com/office/officeart/2005/8/layout/vList2"/>
    <dgm:cxn modelId="{B496CBC1-F30C-4C6A-8ACA-E4B5774A3AD7}" type="presOf" srcId="{A98FDCB0-26BF-4E95-B76D-E0616BD1DA56}" destId="{86155833-3CC9-4F1C-A4C3-555F337B917E}" srcOrd="0" destOrd="0" presId="urn:microsoft.com/office/officeart/2005/8/layout/vList2"/>
    <dgm:cxn modelId="{CB6116DC-81A1-4386-973B-F3D9DC64AEBB}" type="presOf" srcId="{3CBFE13F-E192-49AA-B853-28C5C8C5DDD6}" destId="{14B612E9-D385-41BD-8C9F-1DD77EC96EF4}" srcOrd="0" destOrd="0" presId="urn:microsoft.com/office/officeart/2005/8/layout/vList2"/>
    <dgm:cxn modelId="{347B1EE4-BED3-43DA-B947-59019FCE0202}" type="presOf" srcId="{A11C35FF-294C-411A-AD05-7757EEEF3AF3}" destId="{CBCFBF2A-ADF6-4783-BCAC-ED1F0AC0CF4A}" srcOrd="0" destOrd="0" presId="urn:microsoft.com/office/officeart/2005/8/layout/vList2"/>
    <dgm:cxn modelId="{B989AEEF-766B-41FE-B0CE-7011737E3E0E}" type="presOf" srcId="{19AD7C9A-5BA7-4891-9F7C-B563A24F83AB}" destId="{E1EC6A4E-A0C5-4000-AA6D-2E6436E70E19}" srcOrd="0" destOrd="0" presId="urn:microsoft.com/office/officeart/2005/8/layout/vList2"/>
    <dgm:cxn modelId="{54436B9E-E00F-43BD-836E-7C817079A303}" type="presParOf" srcId="{CBCFBF2A-ADF6-4783-BCAC-ED1F0AC0CF4A}" destId="{14B612E9-D385-41BD-8C9F-1DD77EC96EF4}" srcOrd="0" destOrd="0" presId="urn:microsoft.com/office/officeart/2005/8/layout/vList2"/>
    <dgm:cxn modelId="{B0308B11-DBDA-4E82-AC6B-DAFDEE79F8FF}" type="presParOf" srcId="{CBCFBF2A-ADF6-4783-BCAC-ED1F0AC0CF4A}" destId="{4F57CBF1-AF66-4B01-88AF-3B3785AEAB31}" srcOrd="1" destOrd="0" presId="urn:microsoft.com/office/officeart/2005/8/layout/vList2"/>
    <dgm:cxn modelId="{6D4CB322-1968-453A-B055-776CBC2AF52A}" type="presParOf" srcId="{CBCFBF2A-ADF6-4783-BCAC-ED1F0AC0CF4A}" destId="{FADCDCCB-7A0E-450D-B731-0EFDAA468DC8}" srcOrd="2" destOrd="0" presId="urn:microsoft.com/office/officeart/2005/8/layout/vList2"/>
    <dgm:cxn modelId="{0512FFA7-E01A-4FC7-BEDC-F1D2381DB6B6}" type="presParOf" srcId="{CBCFBF2A-ADF6-4783-BCAC-ED1F0AC0CF4A}" destId="{7E4A0F08-339B-4173-B009-4098193B1289}" srcOrd="3" destOrd="0" presId="urn:microsoft.com/office/officeart/2005/8/layout/vList2"/>
    <dgm:cxn modelId="{C2F9F9D2-60A4-48BE-91F6-EE153ACE59FD}" type="presParOf" srcId="{CBCFBF2A-ADF6-4783-BCAC-ED1F0AC0CF4A}" destId="{E1EC6A4E-A0C5-4000-AA6D-2E6436E70E19}" srcOrd="4" destOrd="0" presId="urn:microsoft.com/office/officeart/2005/8/layout/vList2"/>
    <dgm:cxn modelId="{3DB69E73-2D24-42FE-8ED0-9DFED8DFCE26}" type="presParOf" srcId="{CBCFBF2A-ADF6-4783-BCAC-ED1F0AC0CF4A}" destId="{ACE21C23-A030-467F-A4E1-E2AF55A7171F}" srcOrd="5" destOrd="0" presId="urn:microsoft.com/office/officeart/2005/8/layout/vList2"/>
    <dgm:cxn modelId="{6125F320-ED23-46A5-A91A-2A858B2C6D06}" type="presParOf" srcId="{CBCFBF2A-ADF6-4783-BCAC-ED1F0AC0CF4A}" destId="{86155833-3CC9-4F1C-A4C3-555F337B917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941089-55C6-4E25-BAC8-0597E2F26801}" type="doc">
      <dgm:prSet loTypeId="urn:microsoft.com/office/officeart/2005/8/layout/vList2" loCatId="list" qsTypeId="urn:microsoft.com/office/officeart/2005/8/quickstyle/simple2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D12D88A5-737D-4FE9-81CF-8AD3493DA165}">
      <dgm:prSet/>
      <dgm:spPr/>
      <dgm:t>
        <a:bodyPr/>
        <a:lstStyle/>
        <a:p>
          <a:r>
            <a:rPr lang="en-US" dirty="0"/>
            <a:t>Individual and secure sign-in</a:t>
          </a:r>
        </a:p>
      </dgm:t>
    </dgm:pt>
    <dgm:pt modelId="{71478BBB-021E-478E-A14F-227E8ECCC3D2}" type="parTrans" cxnId="{0151B88A-A51E-4EAC-A1FD-B87C5F080B90}">
      <dgm:prSet/>
      <dgm:spPr/>
      <dgm:t>
        <a:bodyPr/>
        <a:lstStyle/>
        <a:p>
          <a:endParaRPr lang="en-US"/>
        </a:p>
      </dgm:t>
    </dgm:pt>
    <dgm:pt modelId="{18BD8E34-E131-403A-AD70-A646225913CE}" type="sibTrans" cxnId="{0151B88A-A51E-4EAC-A1FD-B87C5F080B90}">
      <dgm:prSet/>
      <dgm:spPr/>
      <dgm:t>
        <a:bodyPr/>
        <a:lstStyle/>
        <a:p>
          <a:endParaRPr lang="en-US"/>
        </a:p>
      </dgm:t>
    </dgm:pt>
    <dgm:pt modelId="{E3962C33-E440-4076-AAF5-737693E4368B}">
      <dgm:prSet/>
      <dgm:spPr/>
      <dgm:t>
        <a:bodyPr/>
        <a:lstStyle/>
        <a:p>
          <a:r>
            <a:rPr lang="en-US" dirty="0"/>
            <a:t>Option to offer READ-ONLY</a:t>
          </a:r>
        </a:p>
      </dgm:t>
    </dgm:pt>
    <dgm:pt modelId="{57221238-840F-4558-8701-2CE417F1775C}" type="parTrans" cxnId="{24BBADC1-5A5F-4E17-9B42-537D835FB36C}">
      <dgm:prSet/>
      <dgm:spPr/>
      <dgm:t>
        <a:bodyPr/>
        <a:lstStyle/>
        <a:p>
          <a:endParaRPr lang="en-US"/>
        </a:p>
      </dgm:t>
    </dgm:pt>
    <dgm:pt modelId="{2B0F79EF-D8E0-4932-9617-1D5673EA9CF6}" type="sibTrans" cxnId="{24BBADC1-5A5F-4E17-9B42-537D835FB36C}">
      <dgm:prSet/>
      <dgm:spPr/>
      <dgm:t>
        <a:bodyPr/>
        <a:lstStyle/>
        <a:p>
          <a:endParaRPr lang="en-US"/>
        </a:p>
      </dgm:t>
    </dgm:pt>
    <dgm:pt modelId="{6BCD6EB4-0DAB-40C9-9BFD-929B8D05995E}">
      <dgm:prSet/>
      <dgm:spPr/>
      <dgm:t>
        <a:bodyPr/>
        <a:lstStyle/>
        <a:p>
          <a:r>
            <a:rPr lang="en-US" dirty="0"/>
            <a:t>Employee ID question (not required)</a:t>
          </a:r>
        </a:p>
      </dgm:t>
    </dgm:pt>
    <dgm:pt modelId="{9509E0C8-0BD2-475E-9F06-B5D503F2D989}" type="parTrans" cxnId="{1D105B1E-992B-409F-9C37-58543E421280}">
      <dgm:prSet/>
      <dgm:spPr/>
      <dgm:t>
        <a:bodyPr/>
        <a:lstStyle/>
        <a:p>
          <a:endParaRPr lang="en-US"/>
        </a:p>
      </dgm:t>
    </dgm:pt>
    <dgm:pt modelId="{D65EF9ED-4F81-405E-ACB6-1ED21071DA5F}" type="sibTrans" cxnId="{1D105B1E-992B-409F-9C37-58543E421280}">
      <dgm:prSet/>
      <dgm:spPr/>
      <dgm:t>
        <a:bodyPr/>
        <a:lstStyle/>
        <a:p>
          <a:endParaRPr lang="en-US"/>
        </a:p>
      </dgm:t>
    </dgm:pt>
    <dgm:pt modelId="{3A7ACABC-3BDD-40E1-8F5F-9259459B3740}">
      <dgm:prSet/>
      <dgm:spPr/>
      <dgm:t>
        <a:bodyPr/>
        <a:lstStyle/>
        <a:p>
          <a:r>
            <a:rPr lang="en-US" dirty="0"/>
            <a:t>School type – semester, trimester, quarters</a:t>
          </a:r>
        </a:p>
      </dgm:t>
    </dgm:pt>
    <dgm:pt modelId="{5D840884-81F2-45EA-A805-0FD9B8390627}" type="parTrans" cxnId="{5D5EE646-3903-409A-AAC5-81CE07354A92}">
      <dgm:prSet/>
      <dgm:spPr/>
      <dgm:t>
        <a:bodyPr/>
        <a:lstStyle/>
        <a:p>
          <a:endParaRPr lang="en-US"/>
        </a:p>
      </dgm:t>
    </dgm:pt>
    <dgm:pt modelId="{D58D3655-7D95-4E42-B2C4-F73E852AC304}" type="sibTrans" cxnId="{5D5EE646-3903-409A-AAC5-81CE07354A92}">
      <dgm:prSet/>
      <dgm:spPr/>
      <dgm:t>
        <a:bodyPr/>
        <a:lstStyle/>
        <a:p>
          <a:endParaRPr lang="en-US"/>
        </a:p>
      </dgm:t>
    </dgm:pt>
    <dgm:pt modelId="{662C0523-4EE7-419F-BB77-BCD5F6D5CE79}">
      <dgm:prSet/>
      <dgm:spPr/>
      <dgm:t>
        <a:bodyPr/>
        <a:lstStyle/>
        <a:p>
          <a:r>
            <a:rPr lang="en-US" dirty="0"/>
            <a:t>Summer school, study abroad, and leave of absence simplified</a:t>
          </a:r>
        </a:p>
      </dgm:t>
    </dgm:pt>
    <dgm:pt modelId="{2EFA3B86-78E1-40C3-BA0B-3096158BFFF9}" type="parTrans" cxnId="{9179EB69-23FA-4BF0-869C-063BD351F8A6}">
      <dgm:prSet/>
      <dgm:spPr/>
      <dgm:t>
        <a:bodyPr/>
        <a:lstStyle/>
        <a:p>
          <a:endParaRPr lang="en-US"/>
        </a:p>
      </dgm:t>
    </dgm:pt>
    <dgm:pt modelId="{59E5E054-F59A-4B01-9C22-3EB6602B7E50}" type="sibTrans" cxnId="{9179EB69-23FA-4BF0-869C-063BD351F8A6}">
      <dgm:prSet/>
      <dgm:spPr/>
      <dgm:t>
        <a:bodyPr/>
        <a:lstStyle/>
        <a:p>
          <a:endParaRPr lang="en-US"/>
        </a:p>
      </dgm:t>
    </dgm:pt>
    <dgm:pt modelId="{D3681C87-111B-46A1-88A0-6A40D8517709}">
      <dgm:prSet/>
      <dgm:spPr/>
      <dgm:t>
        <a:bodyPr/>
        <a:lstStyle/>
        <a:p>
          <a:r>
            <a:rPr lang="en-US" dirty="0"/>
            <a:t>Up to three (3) optional fields for data collection</a:t>
          </a:r>
        </a:p>
      </dgm:t>
    </dgm:pt>
    <dgm:pt modelId="{F98A3767-1A97-404C-BDA3-4105B7928063}" type="parTrans" cxnId="{454D1123-328B-4E7F-A8CC-8D1831961258}">
      <dgm:prSet/>
      <dgm:spPr/>
      <dgm:t>
        <a:bodyPr/>
        <a:lstStyle/>
        <a:p>
          <a:endParaRPr lang="en-US"/>
        </a:p>
      </dgm:t>
    </dgm:pt>
    <dgm:pt modelId="{F0E22233-EE86-4520-BE01-BEC08CD927D5}" type="sibTrans" cxnId="{454D1123-328B-4E7F-A8CC-8D1831961258}">
      <dgm:prSet/>
      <dgm:spPr/>
      <dgm:t>
        <a:bodyPr/>
        <a:lstStyle/>
        <a:p>
          <a:endParaRPr lang="en-US"/>
        </a:p>
      </dgm:t>
    </dgm:pt>
    <dgm:pt modelId="{315493BB-242A-4440-9D79-46E4E9828A0C}">
      <dgm:prSet/>
      <dgm:spPr/>
      <dgm:t>
        <a:bodyPr/>
        <a:lstStyle/>
        <a:p>
          <a:r>
            <a:rPr lang="en-US" dirty="0"/>
            <a:t>Data is collected but cannot be sorted by these fields</a:t>
          </a:r>
        </a:p>
      </dgm:t>
    </dgm:pt>
    <dgm:pt modelId="{B96D835A-25A3-4D67-82AD-006195EB5189}" type="parTrans" cxnId="{6CF15B7E-C018-467F-8342-46081E16FEA0}">
      <dgm:prSet/>
      <dgm:spPr/>
      <dgm:t>
        <a:bodyPr/>
        <a:lstStyle/>
        <a:p>
          <a:endParaRPr lang="en-US"/>
        </a:p>
      </dgm:t>
    </dgm:pt>
    <dgm:pt modelId="{180761B8-D09A-4AA7-BD84-9493E138057A}" type="sibTrans" cxnId="{6CF15B7E-C018-467F-8342-46081E16FEA0}">
      <dgm:prSet/>
      <dgm:spPr/>
      <dgm:t>
        <a:bodyPr/>
        <a:lstStyle/>
        <a:p>
          <a:endParaRPr lang="en-US"/>
        </a:p>
      </dgm:t>
    </dgm:pt>
    <dgm:pt modelId="{D83594D2-62A2-4A2F-BB70-FF18C9FF8C84}">
      <dgm:prSet/>
      <dgm:spPr/>
      <dgm:t>
        <a:bodyPr/>
        <a:lstStyle/>
        <a:p>
          <a:r>
            <a:rPr lang="en-US" dirty="0"/>
            <a:t>Bulk update status options</a:t>
          </a:r>
        </a:p>
      </dgm:t>
    </dgm:pt>
    <dgm:pt modelId="{6EBC74F6-3672-4896-B9AB-58FC2BD8B325}" type="parTrans" cxnId="{963FE0AC-D854-43DE-AE76-9B4EFD318DA0}">
      <dgm:prSet/>
      <dgm:spPr/>
      <dgm:t>
        <a:bodyPr/>
        <a:lstStyle/>
        <a:p>
          <a:endParaRPr lang="en-US"/>
        </a:p>
      </dgm:t>
    </dgm:pt>
    <dgm:pt modelId="{198CB8C0-72C2-4F8A-B7F3-8FCB975043D6}" type="sibTrans" cxnId="{963FE0AC-D854-43DE-AE76-9B4EFD318DA0}">
      <dgm:prSet/>
      <dgm:spPr/>
      <dgm:t>
        <a:bodyPr/>
        <a:lstStyle/>
        <a:p>
          <a:endParaRPr lang="en-US"/>
        </a:p>
      </dgm:t>
    </dgm:pt>
    <dgm:pt modelId="{AB16DEA9-1DD7-4CD1-A8F0-434E8379B5DA}">
      <dgm:prSet/>
      <dgm:spPr/>
      <dgm:t>
        <a:bodyPr/>
        <a:lstStyle/>
        <a:p>
          <a:r>
            <a:rPr lang="en-US" dirty="0"/>
            <a:t>Tuition Exchange Tickler – Daily Email Digest</a:t>
          </a:r>
        </a:p>
      </dgm:t>
    </dgm:pt>
    <dgm:pt modelId="{27291CCD-F3B6-4D80-B15B-3DFAEA577822}" type="parTrans" cxnId="{3BD84382-5B1E-4F61-88E9-851A6660B898}">
      <dgm:prSet/>
      <dgm:spPr/>
      <dgm:t>
        <a:bodyPr/>
        <a:lstStyle/>
        <a:p>
          <a:endParaRPr lang="en-US"/>
        </a:p>
      </dgm:t>
    </dgm:pt>
    <dgm:pt modelId="{8B39B2A1-C6BC-437D-B056-5FC5FF82E5E6}" type="sibTrans" cxnId="{3BD84382-5B1E-4F61-88E9-851A6660B898}">
      <dgm:prSet/>
      <dgm:spPr/>
      <dgm:t>
        <a:bodyPr/>
        <a:lstStyle/>
        <a:p>
          <a:endParaRPr lang="en-US"/>
        </a:p>
      </dgm:t>
    </dgm:pt>
    <dgm:pt modelId="{B87A03B5-F274-4F62-B7AD-9DBF9DCF7E07}">
      <dgm:prSet/>
      <dgm:spPr/>
      <dgm:t>
        <a:bodyPr/>
        <a:lstStyle/>
        <a:p>
          <a:r>
            <a:rPr lang="en-US" dirty="0"/>
            <a:t>Reports</a:t>
          </a:r>
        </a:p>
      </dgm:t>
    </dgm:pt>
    <dgm:pt modelId="{923E0A28-D51F-4991-86DE-F383B30B1BE0}" type="parTrans" cxnId="{137E2E07-80D3-40CB-9DC0-9D80BFCA5597}">
      <dgm:prSet/>
      <dgm:spPr/>
      <dgm:t>
        <a:bodyPr/>
        <a:lstStyle/>
        <a:p>
          <a:endParaRPr lang="en-US"/>
        </a:p>
      </dgm:t>
    </dgm:pt>
    <dgm:pt modelId="{C10D81FE-E5BF-433C-A3FB-5C062110E676}" type="sibTrans" cxnId="{137E2E07-80D3-40CB-9DC0-9D80BFCA5597}">
      <dgm:prSet/>
      <dgm:spPr/>
      <dgm:t>
        <a:bodyPr/>
        <a:lstStyle/>
        <a:p>
          <a:endParaRPr lang="en-US"/>
        </a:p>
      </dgm:t>
    </dgm:pt>
    <dgm:pt modelId="{7432495A-7272-4EF6-B097-D99D7681AFAA}">
      <dgm:prSet/>
      <dgm:spPr/>
      <dgm:t>
        <a:bodyPr/>
        <a:lstStyle/>
        <a:p>
          <a:r>
            <a:rPr lang="en-US" dirty="0"/>
            <a:t>Static </a:t>
          </a:r>
        </a:p>
      </dgm:t>
    </dgm:pt>
    <dgm:pt modelId="{93E7E0A8-6BEC-4271-BCC4-3499525914DA}" type="parTrans" cxnId="{29802F32-C5DE-4F5B-9733-502491B1A087}">
      <dgm:prSet/>
      <dgm:spPr/>
      <dgm:t>
        <a:bodyPr/>
        <a:lstStyle/>
        <a:p>
          <a:endParaRPr lang="en-US"/>
        </a:p>
      </dgm:t>
    </dgm:pt>
    <dgm:pt modelId="{6A224E2F-50B0-40EC-B473-0057E8DCD41A}" type="sibTrans" cxnId="{29802F32-C5DE-4F5B-9733-502491B1A087}">
      <dgm:prSet/>
      <dgm:spPr/>
      <dgm:t>
        <a:bodyPr/>
        <a:lstStyle/>
        <a:p>
          <a:endParaRPr lang="en-US"/>
        </a:p>
      </dgm:t>
    </dgm:pt>
    <dgm:pt modelId="{60B8F950-1CD6-445A-9342-834B4E586BA1}">
      <dgm:prSet/>
      <dgm:spPr/>
      <dgm:t>
        <a:bodyPr/>
        <a:lstStyle/>
        <a:p>
          <a:r>
            <a:rPr lang="en-US" dirty="0"/>
            <a:t>CSV download to Excel</a:t>
          </a:r>
        </a:p>
      </dgm:t>
    </dgm:pt>
    <dgm:pt modelId="{80D4D232-EC10-44B2-9178-F2B2FB456ABC}" type="parTrans" cxnId="{6C0316CF-9BB2-496B-A17D-BC6CC7D3EE1E}">
      <dgm:prSet/>
      <dgm:spPr/>
      <dgm:t>
        <a:bodyPr/>
        <a:lstStyle/>
        <a:p>
          <a:endParaRPr lang="en-US"/>
        </a:p>
      </dgm:t>
    </dgm:pt>
    <dgm:pt modelId="{D40DC7EC-37A0-491C-B533-FAF1614CF8E6}" type="sibTrans" cxnId="{6C0316CF-9BB2-496B-A17D-BC6CC7D3EE1E}">
      <dgm:prSet/>
      <dgm:spPr/>
      <dgm:t>
        <a:bodyPr/>
        <a:lstStyle/>
        <a:p>
          <a:endParaRPr lang="en-US"/>
        </a:p>
      </dgm:t>
    </dgm:pt>
    <dgm:pt modelId="{01390EA5-68D7-418E-8325-04E9E62E5647}" type="pres">
      <dgm:prSet presAssocID="{2D941089-55C6-4E25-BAC8-0597E2F26801}" presName="linear" presStyleCnt="0">
        <dgm:presLayoutVars>
          <dgm:animLvl val="lvl"/>
          <dgm:resizeHandles val="exact"/>
        </dgm:presLayoutVars>
      </dgm:prSet>
      <dgm:spPr/>
    </dgm:pt>
    <dgm:pt modelId="{5438998D-BF7B-4EDF-A45F-32702EEF9CCD}" type="pres">
      <dgm:prSet presAssocID="{D12D88A5-737D-4FE9-81CF-8AD3493DA165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DBF3CE17-742D-4D29-9B89-912E244BBA16}" type="pres">
      <dgm:prSet presAssocID="{18BD8E34-E131-403A-AD70-A646225913CE}" presName="spacer" presStyleCnt="0"/>
      <dgm:spPr/>
    </dgm:pt>
    <dgm:pt modelId="{A69E5B55-E0BF-46CE-A10E-C390250B27C7}" type="pres">
      <dgm:prSet presAssocID="{E3962C33-E440-4076-AAF5-737693E4368B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48847EC6-37C3-4994-85DE-01E2217E8541}" type="pres">
      <dgm:prSet presAssocID="{2B0F79EF-D8E0-4932-9617-1D5673EA9CF6}" presName="spacer" presStyleCnt="0"/>
      <dgm:spPr/>
    </dgm:pt>
    <dgm:pt modelId="{DFD865EA-A9B1-4E18-B1D5-44A85F1E0A8F}" type="pres">
      <dgm:prSet presAssocID="{6BCD6EB4-0DAB-40C9-9BFD-929B8D05995E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41528D3E-A2F3-4817-8C01-C8798E070E59}" type="pres">
      <dgm:prSet presAssocID="{D65EF9ED-4F81-405E-ACB6-1ED21071DA5F}" presName="spacer" presStyleCnt="0"/>
      <dgm:spPr/>
    </dgm:pt>
    <dgm:pt modelId="{937552C2-C60A-4F1F-B549-FED48F600FEA}" type="pres">
      <dgm:prSet presAssocID="{3A7ACABC-3BDD-40E1-8F5F-9259459B3740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A2463F5D-0B8E-4699-ACF8-04728065128F}" type="pres">
      <dgm:prSet presAssocID="{D58D3655-7D95-4E42-B2C4-F73E852AC304}" presName="spacer" presStyleCnt="0"/>
      <dgm:spPr/>
    </dgm:pt>
    <dgm:pt modelId="{4D7A591F-185A-4FFB-9128-25521D4833CE}" type="pres">
      <dgm:prSet presAssocID="{662C0523-4EE7-419F-BB77-BCD5F6D5CE79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48167908-0BF2-4472-B599-94589D845DA9}" type="pres">
      <dgm:prSet presAssocID="{59E5E054-F59A-4B01-9C22-3EB6602B7E50}" presName="spacer" presStyleCnt="0"/>
      <dgm:spPr/>
    </dgm:pt>
    <dgm:pt modelId="{D7EE4804-30C4-4C6A-B8E5-FE50CB389BF8}" type="pres">
      <dgm:prSet presAssocID="{D3681C87-111B-46A1-88A0-6A40D8517709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02C314D5-4A89-4094-9111-34BDD3E952EF}" type="pres">
      <dgm:prSet presAssocID="{D3681C87-111B-46A1-88A0-6A40D8517709}" presName="childText" presStyleLbl="revTx" presStyleIdx="0" presStyleCnt="2">
        <dgm:presLayoutVars>
          <dgm:bulletEnabled val="1"/>
        </dgm:presLayoutVars>
      </dgm:prSet>
      <dgm:spPr/>
    </dgm:pt>
    <dgm:pt modelId="{EFDE5FE5-2117-48E9-9242-78EB6CA90BC1}" type="pres">
      <dgm:prSet presAssocID="{D83594D2-62A2-4A2F-BB70-FF18C9FF8C84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76F11AA1-C780-40C4-9454-58A56F574E5A}" type="pres">
      <dgm:prSet presAssocID="{198CB8C0-72C2-4F8A-B7F3-8FCB975043D6}" presName="spacer" presStyleCnt="0"/>
      <dgm:spPr/>
    </dgm:pt>
    <dgm:pt modelId="{40DF9717-2245-4358-BD70-67628ADF25ED}" type="pres">
      <dgm:prSet presAssocID="{AB16DEA9-1DD7-4CD1-A8F0-434E8379B5DA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60032B2F-1E1D-4174-BE31-BAB0F010EC4B}" type="pres">
      <dgm:prSet presAssocID="{8B39B2A1-C6BC-437D-B056-5FC5FF82E5E6}" presName="spacer" presStyleCnt="0"/>
      <dgm:spPr/>
    </dgm:pt>
    <dgm:pt modelId="{057B8084-54E9-49E3-BEEE-8C1A8D74FECC}" type="pres">
      <dgm:prSet presAssocID="{B87A03B5-F274-4F62-B7AD-9DBF9DCF7E07}" presName="parentText" presStyleLbl="node1" presStyleIdx="8" presStyleCnt="9">
        <dgm:presLayoutVars>
          <dgm:chMax val="0"/>
          <dgm:bulletEnabled val="1"/>
        </dgm:presLayoutVars>
      </dgm:prSet>
      <dgm:spPr/>
    </dgm:pt>
    <dgm:pt modelId="{9FD55F07-3DE6-45FA-9472-6E4B400B37A1}" type="pres">
      <dgm:prSet presAssocID="{B87A03B5-F274-4F62-B7AD-9DBF9DCF7E07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137E2E07-80D3-40CB-9DC0-9D80BFCA5597}" srcId="{2D941089-55C6-4E25-BAC8-0597E2F26801}" destId="{B87A03B5-F274-4F62-B7AD-9DBF9DCF7E07}" srcOrd="8" destOrd="0" parTransId="{923E0A28-D51F-4991-86DE-F383B30B1BE0}" sibTransId="{C10D81FE-E5BF-433C-A3FB-5C062110E676}"/>
    <dgm:cxn modelId="{EA7F790F-0145-4F1B-A65F-0CD26946D06A}" type="presOf" srcId="{2D941089-55C6-4E25-BAC8-0597E2F26801}" destId="{01390EA5-68D7-418E-8325-04E9E62E5647}" srcOrd="0" destOrd="0" presId="urn:microsoft.com/office/officeart/2005/8/layout/vList2"/>
    <dgm:cxn modelId="{1D105B1E-992B-409F-9C37-58543E421280}" srcId="{2D941089-55C6-4E25-BAC8-0597E2F26801}" destId="{6BCD6EB4-0DAB-40C9-9BFD-929B8D05995E}" srcOrd="2" destOrd="0" parTransId="{9509E0C8-0BD2-475E-9F06-B5D503F2D989}" sibTransId="{D65EF9ED-4F81-405E-ACB6-1ED21071DA5F}"/>
    <dgm:cxn modelId="{454D1123-328B-4E7F-A8CC-8D1831961258}" srcId="{2D941089-55C6-4E25-BAC8-0597E2F26801}" destId="{D3681C87-111B-46A1-88A0-6A40D8517709}" srcOrd="5" destOrd="0" parTransId="{F98A3767-1A97-404C-BDA3-4105B7928063}" sibTransId="{F0E22233-EE86-4520-BE01-BEC08CD927D5}"/>
    <dgm:cxn modelId="{29802F32-C5DE-4F5B-9733-502491B1A087}" srcId="{B87A03B5-F274-4F62-B7AD-9DBF9DCF7E07}" destId="{7432495A-7272-4EF6-B097-D99D7681AFAA}" srcOrd="0" destOrd="0" parTransId="{93E7E0A8-6BEC-4271-BCC4-3499525914DA}" sibTransId="{6A224E2F-50B0-40EC-B473-0057E8DCD41A}"/>
    <dgm:cxn modelId="{5D5EE646-3903-409A-AAC5-81CE07354A92}" srcId="{2D941089-55C6-4E25-BAC8-0597E2F26801}" destId="{3A7ACABC-3BDD-40E1-8F5F-9259459B3740}" srcOrd="3" destOrd="0" parTransId="{5D840884-81F2-45EA-A805-0FD9B8390627}" sibTransId="{D58D3655-7D95-4E42-B2C4-F73E852AC304}"/>
    <dgm:cxn modelId="{9179EB69-23FA-4BF0-869C-063BD351F8A6}" srcId="{2D941089-55C6-4E25-BAC8-0597E2F26801}" destId="{662C0523-4EE7-419F-BB77-BCD5F6D5CE79}" srcOrd="4" destOrd="0" parTransId="{2EFA3B86-78E1-40C3-BA0B-3096158BFFF9}" sibTransId="{59E5E054-F59A-4B01-9C22-3EB6602B7E50}"/>
    <dgm:cxn modelId="{70B1DA7A-6A3F-4B31-9653-F2A8B1E9310B}" type="presOf" srcId="{315493BB-242A-4440-9D79-46E4E9828A0C}" destId="{02C314D5-4A89-4094-9111-34BDD3E952EF}" srcOrd="0" destOrd="0" presId="urn:microsoft.com/office/officeart/2005/8/layout/vList2"/>
    <dgm:cxn modelId="{6CF15B7E-C018-467F-8342-46081E16FEA0}" srcId="{D3681C87-111B-46A1-88A0-6A40D8517709}" destId="{315493BB-242A-4440-9D79-46E4E9828A0C}" srcOrd="0" destOrd="0" parTransId="{B96D835A-25A3-4D67-82AD-006195EB5189}" sibTransId="{180761B8-D09A-4AA7-BD84-9493E138057A}"/>
    <dgm:cxn modelId="{3BD84382-5B1E-4F61-88E9-851A6660B898}" srcId="{2D941089-55C6-4E25-BAC8-0597E2F26801}" destId="{AB16DEA9-1DD7-4CD1-A8F0-434E8379B5DA}" srcOrd="7" destOrd="0" parTransId="{27291CCD-F3B6-4D80-B15B-3DFAEA577822}" sibTransId="{8B39B2A1-C6BC-437D-B056-5FC5FF82E5E6}"/>
    <dgm:cxn modelId="{0151B88A-A51E-4EAC-A1FD-B87C5F080B90}" srcId="{2D941089-55C6-4E25-BAC8-0597E2F26801}" destId="{D12D88A5-737D-4FE9-81CF-8AD3493DA165}" srcOrd="0" destOrd="0" parTransId="{71478BBB-021E-478E-A14F-227E8ECCC3D2}" sibTransId="{18BD8E34-E131-403A-AD70-A646225913CE}"/>
    <dgm:cxn modelId="{0DF4CD8C-45F5-431F-BC99-36114A9ECF8A}" type="presOf" srcId="{6BCD6EB4-0DAB-40C9-9BFD-929B8D05995E}" destId="{DFD865EA-A9B1-4E18-B1D5-44A85F1E0A8F}" srcOrd="0" destOrd="0" presId="urn:microsoft.com/office/officeart/2005/8/layout/vList2"/>
    <dgm:cxn modelId="{0288948F-913E-4172-AD8B-B7AD0615E204}" type="presOf" srcId="{60B8F950-1CD6-445A-9342-834B4E586BA1}" destId="{9FD55F07-3DE6-45FA-9472-6E4B400B37A1}" srcOrd="0" destOrd="1" presId="urn:microsoft.com/office/officeart/2005/8/layout/vList2"/>
    <dgm:cxn modelId="{724BC797-668A-4DD3-BFD1-35C3AFE5E9EC}" type="presOf" srcId="{7432495A-7272-4EF6-B097-D99D7681AFAA}" destId="{9FD55F07-3DE6-45FA-9472-6E4B400B37A1}" srcOrd="0" destOrd="0" presId="urn:microsoft.com/office/officeart/2005/8/layout/vList2"/>
    <dgm:cxn modelId="{963FE0AC-D854-43DE-AE76-9B4EFD318DA0}" srcId="{2D941089-55C6-4E25-BAC8-0597E2F26801}" destId="{D83594D2-62A2-4A2F-BB70-FF18C9FF8C84}" srcOrd="6" destOrd="0" parTransId="{6EBC74F6-3672-4896-B9AB-58FC2BD8B325}" sibTransId="{198CB8C0-72C2-4F8A-B7F3-8FCB975043D6}"/>
    <dgm:cxn modelId="{6D0D17B4-2D00-4789-B2F7-1A6089C7F61B}" type="presOf" srcId="{D83594D2-62A2-4A2F-BB70-FF18C9FF8C84}" destId="{EFDE5FE5-2117-48E9-9242-78EB6CA90BC1}" srcOrd="0" destOrd="0" presId="urn:microsoft.com/office/officeart/2005/8/layout/vList2"/>
    <dgm:cxn modelId="{B9FAD3B4-5AC3-40E0-A615-F93D8ACDECC7}" type="presOf" srcId="{AB16DEA9-1DD7-4CD1-A8F0-434E8379B5DA}" destId="{40DF9717-2245-4358-BD70-67628ADF25ED}" srcOrd="0" destOrd="0" presId="urn:microsoft.com/office/officeart/2005/8/layout/vList2"/>
    <dgm:cxn modelId="{C5DED9BF-0D41-4D4F-B261-9B23E14DEDA1}" type="presOf" srcId="{B87A03B5-F274-4F62-B7AD-9DBF9DCF7E07}" destId="{057B8084-54E9-49E3-BEEE-8C1A8D74FECC}" srcOrd="0" destOrd="0" presId="urn:microsoft.com/office/officeart/2005/8/layout/vList2"/>
    <dgm:cxn modelId="{24BBADC1-5A5F-4E17-9B42-537D835FB36C}" srcId="{2D941089-55C6-4E25-BAC8-0597E2F26801}" destId="{E3962C33-E440-4076-AAF5-737693E4368B}" srcOrd="1" destOrd="0" parTransId="{57221238-840F-4558-8701-2CE417F1775C}" sibTransId="{2B0F79EF-D8E0-4932-9617-1D5673EA9CF6}"/>
    <dgm:cxn modelId="{069D5ECC-DB0C-4ABE-88C7-00FD8212434A}" type="presOf" srcId="{D12D88A5-737D-4FE9-81CF-8AD3493DA165}" destId="{5438998D-BF7B-4EDF-A45F-32702EEF9CCD}" srcOrd="0" destOrd="0" presId="urn:microsoft.com/office/officeart/2005/8/layout/vList2"/>
    <dgm:cxn modelId="{6C0316CF-9BB2-496B-A17D-BC6CC7D3EE1E}" srcId="{B87A03B5-F274-4F62-B7AD-9DBF9DCF7E07}" destId="{60B8F950-1CD6-445A-9342-834B4E586BA1}" srcOrd="1" destOrd="0" parTransId="{80D4D232-EC10-44B2-9178-F2B2FB456ABC}" sibTransId="{D40DC7EC-37A0-491C-B533-FAF1614CF8E6}"/>
    <dgm:cxn modelId="{07B81DD1-3035-4CB2-80D2-89D039CD577D}" type="presOf" srcId="{3A7ACABC-3BDD-40E1-8F5F-9259459B3740}" destId="{937552C2-C60A-4F1F-B549-FED48F600FEA}" srcOrd="0" destOrd="0" presId="urn:microsoft.com/office/officeart/2005/8/layout/vList2"/>
    <dgm:cxn modelId="{76323BDD-2CEB-4142-9470-B0D3F8898262}" type="presOf" srcId="{D3681C87-111B-46A1-88A0-6A40D8517709}" destId="{D7EE4804-30C4-4C6A-B8E5-FE50CB389BF8}" srcOrd="0" destOrd="0" presId="urn:microsoft.com/office/officeart/2005/8/layout/vList2"/>
    <dgm:cxn modelId="{D23CBCF4-D6C4-4320-BBAC-09420489A4DE}" type="presOf" srcId="{662C0523-4EE7-419F-BB77-BCD5F6D5CE79}" destId="{4D7A591F-185A-4FFB-9128-25521D4833CE}" srcOrd="0" destOrd="0" presId="urn:microsoft.com/office/officeart/2005/8/layout/vList2"/>
    <dgm:cxn modelId="{499E28FF-B474-4C4A-92E8-3773A7F74B47}" type="presOf" srcId="{E3962C33-E440-4076-AAF5-737693E4368B}" destId="{A69E5B55-E0BF-46CE-A10E-C390250B27C7}" srcOrd="0" destOrd="0" presId="urn:microsoft.com/office/officeart/2005/8/layout/vList2"/>
    <dgm:cxn modelId="{7518FF64-EB8B-40B8-8B4F-7F926E1B30F4}" type="presParOf" srcId="{01390EA5-68D7-418E-8325-04E9E62E5647}" destId="{5438998D-BF7B-4EDF-A45F-32702EEF9CCD}" srcOrd="0" destOrd="0" presId="urn:microsoft.com/office/officeart/2005/8/layout/vList2"/>
    <dgm:cxn modelId="{3CCC8595-2E93-42FF-9234-88883EA0F2CA}" type="presParOf" srcId="{01390EA5-68D7-418E-8325-04E9E62E5647}" destId="{DBF3CE17-742D-4D29-9B89-912E244BBA16}" srcOrd="1" destOrd="0" presId="urn:microsoft.com/office/officeart/2005/8/layout/vList2"/>
    <dgm:cxn modelId="{63328654-554F-409C-8317-FF7D4E9FC343}" type="presParOf" srcId="{01390EA5-68D7-418E-8325-04E9E62E5647}" destId="{A69E5B55-E0BF-46CE-A10E-C390250B27C7}" srcOrd="2" destOrd="0" presId="urn:microsoft.com/office/officeart/2005/8/layout/vList2"/>
    <dgm:cxn modelId="{516874D7-2EA9-409D-B612-AD547746FDFD}" type="presParOf" srcId="{01390EA5-68D7-418E-8325-04E9E62E5647}" destId="{48847EC6-37C3-4994-85DE-01E2217E8541}" srcOrd="3" destOrd="0" presId="urn:microsoft.com/office/officeart/2005/8/layout/vList2"/>
    <dgm:cxn modelId="{EF3554D5-4386-47A5-A463-7C94F8B50D3E}" type="presParOf" srcId="{01390EA5-68D7-418E-8325-04E9E62E5647}" destId="{DFD865EA-A9B1-4E18-B1D5-44A85F1E0A8F}" srcOrd="4" destOrd="0" presId="urn:microsoft.com/office/officeart/2005/8/layout/vList2"/>
    <dgm:cxn modelId="{0BFFFD77-A97F-473C-996E-26467EAC6B3F}" type="presParOf" srcId="{01390EA5-68D7-418E-8325-04E9E62E5647}" destId="{41528D3E-A2F3-4817-8C01-C8798E070E59}" srcOrd="5" destOrd="0" presId="urn:microsoft.com/office/officeart/2005/8/layout/vList2"/>
    <dgm:cxn modelId="{7E8F3F07-C2CD-45F7-8E10-F2D66450EAC3}" type="presParOf" srcId="{01390EA5-68D7-418E-8325-04E9E62E5647}" destId="{937552C2-C60A-4F1F-B549-FED48F600FEA}" srcOrd="6" destOrd="0" presId="urn:microsoft.com/office/officeart/2005/8/layout/vList2"/>
    <dgm:cxn modelId="{8B9E0C6A-8279-45C7-B000-26FFD728B6E5}" type="presParOf" srcId="{01390EA5-68D7-418E-8325-04E9E62E5647}" destId="{A2463F5D-0B8E-4699-ACF8-04728065128F}" srcOrd="7" destOrd="0" presId="urn:microsoft.com/office/officeart/2005/8/layout/vList2"/>
    <dgm:cxn modelId="{41D86259-2739-40E6-A737-10693475ADD3}" type="presParOf" srcId="{01390EA5-68D7-418E-8325-04E9E62E5647}" destId="{4D7A591F-185A-4FFB-9128-25521D4833CE}" srcOrd="8" destOrd="0" presId="urn:microsoft.com/office/officeart/2005/8/layout/vList2"/>
    <dgm:cxn modelId="{8A9F7051-C8F0-4E93-90EA-FEC5BBFCA60A}" type="presParOf" srcId="{01390EA5-68D7-418E-8325-04E9E62E5647}" destId="{48167908-0BF2-4472-B599-94589D845DA9}" srcOrd="9" destOrd="0" presId="urn:microsoft.com/office/officeart/2005/8/layout/vList2"/>
    <dgm:cxn modelId="{6698D9EA-0D7F-419A-826F-0A6C6F116E2C}" type="presParOf" srcId="{01390EA5-68D7-418E-8325-04E9E62E5647}" destId="{D7EE4804-30C4-4C6A-B8E5-FE50CB389BF8}" srcOrd="10" destOrd="0" presId="urn:microsoft.com/office/officeart/2005/8/layout/vList2"/>
    <dgm:cxn modelId="{D64D73D7-2419-415E-8DE5-4150761C14AC}" type="presParOf" srcId="{01390EA5-68D7-418E-8325-04E9E62E5647}" destId="{02C314D5-4A89-4094-9111-34BDD3E952EF}" srcOrd="11" destOrd="0" presId="urn:microsoft.com/office/officeart/2005/8/layout/vList2"/>
    <dgm:cxn modelId="{E12BF429-494A-423F-8080-DC131100FFAB}" type="presParOf" srcId="{01390EA5-68D7-418E-8325-04E9E62E5647}" destId="{EFDE5FE5-2117-48E9-9242-78EB6CA90BC1}" srcOrd="12" destOrd="0" presId="urn:microsoft.com/office/officeart/2005/8/layout/vList2"/>
    <dgm:cxn modelId="{6F2C72E5-2BA6-4A56-B7A4-2CEFF3EF88BD}" type="presParOf" srcId="{01390EA5-68D7-418E-8325-04E9E62E5647}" destId="{76F11AA1-C780-40C4-9454-58A56F574E5A}" srcOrd="13" destOrd="0" presId="urn:microsoft.com/office/officeart/2005/8/layout/vList2"/>
    <dgm:cxn modelId="{3C72F8A1-2CED-48FA-869C-78AE13BDC827}" type="presParOf" srcId="{01390EA5-68D7-418E-8325-04E9E62E5647}" destId="{40DF9717-2245-4358-BD70-67628ADF25ED}" srcOrd="14" destOrd="0" presId="urn:microsoft.com/office/officeart/2005/8/layout/vList2"/>
    <dgm:cxn modelId="{C8B09119-BF7D-477A-AE87-E6BC1C5D36B6}" type="presParOf" srcId="{01390EA5-68D7-418E-8325-04E9E62E5647}" destId="{60032B2F-1E1D-4174-BE31-BAB0F010EC4B}" srcOrd="15" destOrd="0" presId="urn:microsoft.com/office/officeart/2005/8/layout/vList2"/>
    <dgm:cxn modelId="{93D2CF1D-68CB-4D4F-B025-28D1C35C839D}" type="presParOf" srcId="{01390EA5-68D7-418E-8325-04E9E62E5647}" destId="{057B8084-54E9-49E3-BEEE-8C1A8D74FECC}" srcOrd="16" destOrd="0" presId="urn:microsoft.com/office/officeart/2005/8/layout/vList2"/>
    <dgm:cxn modelId="{B64B6CF0-476A-4080-AD97-3F47F8ED7717}" type="presParOf" srcId="{01390EA5-68D7-418E-8325-04E9E62E5647}" destId="{9FD55F07-3DE6-45FA-9472-6E4B400B37A1}" srcOrd="1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22FE28-9848-482C-9EBC-17986B4724C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B24808-042B-4406-A551-03C44726B240}">
      <dgm:prSet/>
      <dgm:spPr/>
      <dgm:t>
        <a:bodyPr/>
        <a:lstStyle/>
        <a:p>
          <a:r>
            <a:rPr lang="en-US" dirty="0"/>
            <a:t>The option to view the School information.</a:t>
          </a:r>
        </a:p>
      </dgm:t>
    </dgm:pt>
    <dgm:pt modelId="{D66FE3AC-EA7A-49E2-A4EB-156975E9BEF8}" type="parTrans" cxnId="{6E9A6614-795C-4B85-9147-7ECF5BD399B0}">
      <dgm:prSet/>
      <dgm:spPr/>
      <dgm:t>
        <a:bodyPr/>
        <a:lstStyle/>
        <a:p>
          <a:endParaRPr lang="en-US"/>
        </a:p>
      </dgm:t>
    </dgm:pt>
    <dgm:pt modelId="{054F1CE6-51D3-4A90-9CE6-FCF295E4FA82}" type="sibTrans" cxnId="{6E9A6614-795C-4B85-9147-7ECF5BD399B0}">
      <dgm:prSet/>
      <dgm:spPr/>
      <dgm:t>
        <a:bodyPr/>
        <a:lstStyle/>
        <a:p>
          <a:endParaRPr lang="en-US"/>
        </a:p>
      </dgm:t>
    </dgm:pt>
    <dgm:pt modelId="{924F25ED-2009-46EF-BBF2-288DCCAC3A85}">
      <dgm:prSet/>
      <dgm:spPr/>
      <dgm:t>
        <a:bodyPr/>
        <a:lstStyle/>
        <a:p>
          <a:r>
            <a:rPr lang="en-US" dirty="0"/>
            <a:t>The option to add, modify, update, or remove Annual Aid  Year School Information.</a:t>
          </a:r>
        </a:p>
      </dgm:t>
    </dgm:pt>
    <dgm:pt modelId="{E8307D01-D0DB-4A39-B561-1B0535DDC35F}" type="parTrans" cxnId="{8B144B48-A783-4E06-B62C-C34A7C4B0448}">
      <dgm:prSet/>
      <dgm:spPr/>
      <dgm:t>
        <a:bodyPr/>
        <a:lstStyle/>
        <a:p>
          <a:endParaRPr lang="en-US"/>
        </a:p>
      </dgm:t>
    </dgm:pt>
    <dgm:pt modelId="{50D0432E-A82F-4669-9244-4A8B91BD1206}" type="sibTrans" cxnId="{8B144B48-A783-4E06-B62C-C34A7C4B0448}">
      <dgm:prSet/>
      <dgm:spPr/>
      <dgm:t>
        <a:bodyPr/>
        <a:lstStyle/>
        <a:p>
          <a:endParaRPr lang="en-US"/>
        </a:p>
      </dgm:t>
    </dgm:pt>
    <dgm:pt modelId="{1262A751-809B-42C3-BD96-F9EA06150765}">
      <dgm:prSet/>
      <dgm:spPr/>
      <dgm:t>
        <a:bodyPr/>
        <a:lstStyle/>
        <a:p>
          <a:r>
            <a:rPr lang="en-US" dirty="0"/>
            <a:t>The ability to add users outside of the Primary TELO.</a:t>
          </a:r>
        </a:p>
      </dgm:t>
    </dgm:pt>
    <dgm:pt modelId="{A58AA516-572F-47FC-811A-905F76DD39F7}" type="parTrans" cxnId="{FCAA0D53-4074-4F93-907C-AFEBB74B0676}">
      <dgm:prSet/>
      <dgm:spPr/>
      <dgm:t>
        <a:bodyPr/>
        <a:lstStyle/>
        <a:p>
          <a:endParaRPr lang="en-US"/>
        </a:p>
      </dgm:t>
    </dgm:pt>
    <dgm:pt modelId="{20AA3077-A5AE-4603-9DE9-5CE9FC8CC568}" type="sibTrans" cxnId="{FCAA0D53-4074-4F93-907C-AFEBB74B0676}">
      <dgm:prSet/>
      <dgm:spPr/>
      <dgm:t>
        <a:bodyPr/>
        <a:lstStyle/>
        <a:p>
          <a:endParaRPr lang="en-US"/>
        </a:p>
      </dgm:t>
    </dgm:pt>
    <dgm:pt modelId="{39D70D5D-42F4-400F-9A6A-19032CFF10CC}">
      <dgm:prSet/>
      <dgm:spPr/>
      <dgm:t>
        <a:bodyPr/>
        <a:lstStyle/>
        <a:p>
          <a:r>
            <a:rPr lang="en-US" dirty="0"/>
            <a:t>Export details reflective of the employee.</a:t>
          </a:r>
        </a:p>
      </dgm:t>
    </dgm:pt>
    <dgm:pt modelId="{D8BA1BAC-E843-480B-8426-D05CE73E6AEC}" type="parTrans" cxnId="{A751EF17-7C2F-4B5F-B32C-3303B677D4E2}">
      <dgm:prSet/>
      <dgm:spPr/>
      <dgm:t>
        <a:bodyPr/>
        <a:lstStyle/>
        <a:p>
          <a:endParaRPr lang="en-US"/>
        </a:p>
      </dgm:t>
    </dgm:pt>
    <dgm:pt modelId="{5897A2C1-1A2C-4C47-9716-9034FC209866}" type="sibTrans" cxnId="{A751EF17-7C2F-4B5F-B32C-3303B677D4E2}">
      <dgm:prSet/>
      <dgm:spPr/>
      <dgm:t>
        <a:bodyPr/>
        <a:lstStyle/>
        <a:p>
          <a:endParaRPr lang="en-US"/>
        </a:p>
      </dgm:t>
    </dgm:pt>
    <dgm:pt modelId="{879F6B84-B7A7-40B1-9EE0-E8BA97C92145}">
      <dgm:prSet/>
      <dgm:spPr/>
      <dgm:t>
        <a:bodyPr/>
        <a:lstStyle/>
        <a:p>
          <a:r>
            <a:rPr lang="en-US" dirty="0"/>
            <a:t>Import information focused on the students.</a:t>
          </a:r>
        </a:p>
      </dgm:t>
    </dgm:pt>
    <dgm:pt modelId="{36F3EB6A-C1F2-4149-BB12-ACB58B314C4A}" type="parTrans" cxnId="{2509C112-5B15-4ED4-A8E2-46A98B7359F0}">
      <dgm:prSet/>
      <dgm:spPr/>
      <dgm:t>
        <a:bodyPr/>
        <a:lstStyle/>
        <a:p>
          <a:endParaRPr lang="en-US"/>
        </a:p>
      </dgm:t>
    </dgm:pt>
    <dgm:pt modelId="{8588493B-DC36-474A-AFF4-CFA438910576}" type="sibTrans" cxnId="{2509C112-5B15-4ED4-A8E2-46A98B7359F0}">
      <dgm:prSet/>
      <dgm:spPr/>
      <dgm:t>
        <a:bodyPr/>
        <a:lstStyle/>
        <a:p>
          <a:endParaRPr lang="en-US"/>
        </a:p>
      </dgm:t>
    </dgm:pt>
    <dgm:pt modelId="{FAB74F19-64FC-45E8-8F84-0DF422D041E7}">
      <dgm:prSet/>
      <dgm:spPr/>
      <dgm:t>
        <a:bodyPr/>
        <a:lstStyle/>
        <a:p>
          <a:r>
            <a:rPr lang="en-US" dirty="0"/>
            <a:t>Billing statements.</a:t>
          </a:r>
        </a:p>
      </dgm:t>
    </dgm:pt>
    <dgm:pt modelId="{A8C259FE-BCC5-4EAF-9235-BC7CCA6068A5}" type="parTrans" cxnId="{E095077E-0E26-49E8-83E6-BF7AE7CA02DA}">
      <dgm:prSet/>
      <dgm:spPr/>
      <dgm:t>
        <a:bodyPr/>
        <a:lstStyle/>
        <a:p>
          <a:endParaRPr lang="en-US"/>
        </a:p>
      </dgm:t>
    </dgm:pt>
    <dgm:pt modelId="{98082F8E-5664-4AF3-A613-19A8F3D0E598}" type="sibTrans" cxnId="{E095077E-0E26-49E8-83E6-BF7AE7CA02DA}">
      <dgm:prSet/>
      <dgm:spPr/>
      <dgm:t>
        <a:bodyPr/>
        <a:lstStyle/>
        <a:p>
          <a:endParaRPr lang="en-US"/>
        </a:p>
      </dgm:t>
    </dgm:pt>
    <dgm:pt modelId="{D1289323-8B98-4914-8281-4AFE5B21D2A7}">
      <dgm:prSet/>
      <dgm:spPr/>
      <dgm:t>
        <a:bodyPr/>
        <a:lstStyle/>
        <a:p>
          <a:r>
            <a:rPr lang="en-US" dirty="0"/>
            <a:t>Reports. </a:t>
          </a:r>
        </a:p>
      </dgm:t>
    </dgm:pt>
    <dgm:pt modelId="{CDFCE801-D2FB-41E1-9EF3-DB08CA157886}" type="parTrans" cxnId="{DE67AEA6-F8A0-4554-BE7D-8BE5876CEFBA}">
      <dgm:prSet/>
      <dgm:spPr/>
      <dgm:t>
        <a:bodyPr/>
        <a:lstStyle/>
        <a:p>
          <a:endParaRPr lang="en-US"/>
        </a:p>
      </dgm:t>
    </dgm:pt>
    <dgm:pt modelId="{F8AE2C7F-5B27-4D9D-A71E-467849EA2023}" type="sibTrans" cxnId="{DE67AEA6-F8A0-4554-BE7D-8BE5876CEFBA}">
      <dgm:prSet/>
      <dgm:spPr/>
      <dgm:t>
        <a:bodyPr/>
        <a:lstStyle/>
        <a:p>
          <a:endParaRPr lang="en-US"/>
        </a:p>
      </dgm:t>
    </dgm:pt>
    <dgm:pt modelId="{710DE9CE-B0DB-49AD-8832-62CE384EB465}" type="pres">
      <dgm:prSet presAssocID="{2722FE28-9848-482C-9EBC-17986B4724C7}" presName="linear" presStyleCnt="0">
        <dgm:presLayoutVars>
          <dgm:animLvl val="lvl"/>
          <dgm:resizeHandles val="exact"/>
        </dgm:presLayoutVars>
      </dgm:prSet>
      <dgm:spPr/>
    </dgm:pt>
    <dgm:pt modelId="{C4C49EE2-C76A-4339-AC93-50A06D12C0A1}" type="pres">
      <dgm:prSet presAssocID="{DBB24808-042B-4406-A551-03C44726B240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987649C4-C943-4BC0-8C00-C88E3FC088F9}" type="pres">
      <dgm:prSet presAssocID="{054F1CE6-51D3-4A90-9CE6-FCF295E4FA82}" presName="spacer" presStyleCnt="0"/>
      <dgm:spPr/>
    </dgm:pt>
    <dgm:pt modelId="{C6B582F9-6EEB-4BC3-A824-FF983ADB0029}" type="pres">
      <dgm:prSet presAssocID="{924F25ED-2009-46EF-BBF2-288DCCAC3A85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53DB2E64-48FF-42FF-AF15-119454EEF9A2}" type="pres">
      <dgm:prSet presAssocID="{50D0432E-A82F-4669-9244-4A8B91BD1206}" presName="spacer" presStyleCnt="0"/>
      <dgm:spPr/>
    </dgm:pt>
    <dgm:pt modelId="{B75453A6-685D-4005-9A34-61A3C4CFE291}" type="pres">
      <dgm:prSet presAssocID="{1262A751-809B-42C3-BD96-F9EA06150765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52C46AFC-8CA9-4255-B266-D3740756864F}" type="pres">
      <dgm:prSet presAssocID="{20AA3077-A5AE-4603-9DE9-5CE9FC8CC568}" presName="spacer" presStyleCnt="0"/>
      <dgm:spPr/>
    </dgm:pt>
    <dgm:pt modelId="{320A7BCE-053F-4C55-8C6A-3A8E3B5055BB}" type="pres">
      <dgm:prSet presAssocID="{39D70D5D-42F4-400F-9A6A-19032CFF10CC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B0504C21-F157-4ADF-B5FA-0FF876C9E2CD}" type="pres">
      <dgm:prSet presAssocID="{5897A2C1-1A2C-4C47-9716-9034FC209866}" presName="spacer" presStyleCnt="0"/>
      <dgm:spPr/>
    </dgm:pt>
    <dgm:pt modelId="{E1DEF9FF-7F99-4FF3-A148-748BFDE00165}" type="pres">
      <dgm:prSet presAssocID="{879F6B84-B7A7-40B1-9EE0-E8BA97C92145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D14A7537-190E-41AA-B53E-EEE010A29223}" type="pres">
      <dgm:prSet presAssocID="{8588493B-DC36-474A-AFF4-CFA438910576}" presName="spacer" presStyleCnt="0"/>
      <dgm:spPr/>
    </dgm:pt>
    <dgm:pt modelId="{CB68288A-872C-4D42-BFCF-955AC3F76C0D}" type="pres">
      <dgm:prSet presAssocID="{FAB74F19-64FC-45E8-8F84-0DF422D041E7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29382279-F6CC-474E-AC4B-0FD8AF3ADAD6}" type="pres">
      <dgm:prSet presAssocID="{98082F8E-5664-4AF3-A613-19A8F3D0E598}" presName="spacer" presStyleCnt="0"/>
      <dgm:spPr/>
    </dgm:pt>
    <dgm:pt modelId="{2EF8937C-1DA8-4476-A7B3-E8A048E1F92E}" type="pres">
      <dgm:prSet presAssocID="{D1289323-8B98-4914-8281-4AFE5B21D2A7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2509C112-5B15-4ED4-A8E2-46A98B7359F0}" srcId="{2722FE28-9848-482C-9EBC-17986B4724C7}" destId="{879F6B84-B7A7-40B1-9EE0-E8BA97C92145}" srcOrd="4" destOrd="0" parTransId="{36F3EB6A-C1F2-4149-BB12-ACB58B314C4A}" sibTransId="{8588493B-DC36-474A-AFF4-CFA438910576}"/>
    <dgm:cxn modelId="{6E9A6614-795C-4B85-9147-7ECF5BD399B0}" srcId="{2722FE28-9848-482C-9EBC-17986B4724C7}" destId="{DBB24808-042B-4406-A551-03C44726B240}" srcOrd="0" destOrd="0" parTransId="{D66FE3AC-EA7A-49E2-A4EB-156975E9BEF8}" sibTransId="{054F1CE6-51D3-4A90-9CE6-FCF295E4FA82}"/>
    <dgm:cxn modelId="{A751EF17-7C2F-4B5F-B32C-3303B677D4E2}" srcId="{2722FE28-9848-482C-9EBC-17986B4724C7}" destId="{39D70D5D-42F4-400F-9A6A-19032CFF10CC}" srcOrd="3" destOrd="0" parTransId="{D8BA1BAC-E843-480B-8426-D05CE73E6AEC}" sibTransId="{5897A2C1-1A2C-4C47-9716-9034FC209866}"/>
    <dgm:cxn modelId="{0054F729-28B3-4E01-8AD0-15B637B17299}" type="presOf" srcId="{FAB74F19-64FC-45E8-8F84-0DF422D041E7}" destId="{CB68288A-872C-4D42-BFCF-955AC3F76C0D}" srcOrd="0" destOrd="0" presId="urn:microsoft.com/office/officeart/2005/8/layout/vList2"/>
    <dgm:cxn modelId="{E456973B-8B3A-4210-AC26-4C2BD0EA6514}" type="presOf" srcId="{DBB24808-042B-4406-A551-03C44726B240}" destId="{C4C49EE2-C76A-4339-AC93-50A06D12C0A1}" srcOrd="0" destOrd="0" presId="urn:microsoft.com/office/officeart/2005/8/layout/vList2"/>
    <dgm:cxn modelId="{8B144B48-A783-4E06-B62C-C34A7C4B0448}" srcId="{2722FE28-9848-482C-9EBC-17986B4724C7}" destId="{924F25ED-2009-46EF-BBF2-288DCCAC3A85}" srcOrd="1" destOrd="0" parTransId="{E8307D01-D0DB-4A39-B561-1B0535DDC35F}" sibTransId="{50D0432E-A82F-4669-9244-4A8B91BD1206}"/>
    <dgm:cxn modelId="{D1FF9669-E3B8-40AE-BD96-4A515E514C4A}" type="presOf" srcId="{879F6B84-B7A7-40B1-9EE0-E8BA97C92145}" destId="{E1DEF9FF-7F99-4FF3-A148-748BFDE00165}" srcOrd="0" destOrd="0" presId="urn:microsoft.com/office/officeart/2005/8/layout/vList2"/>
    <dgm:cxn modelId="{FCAA0D53-4074-4F93-907C-AFEBB74B0676}" srcId="{2722FE28-9848-482C-9EBC-17986B4724C7}" destId="{1262A751-809B-42C3-BD96-F9EA06150765}" srcOrd="2" destOrd="0" parTransId="{A58AA516-572F-47FC-811A-905F76DD39F7}" sibTransId="{20AA3077-A5AE-4603-9DE9-5CE9FC8CC568}"/>
    <dgm:cxn modelId="{E095077E-0E26-49E8-83E6-BF7AE7CA02DA}" srcId="{2722FE28-9848-482C-9EBC-17986B4724C7}" destId="{FAB74F19-64FC-45E8-8F84-0DF422D041E7}" srcOrd="5" destOrd="0" parTransId="{A8C259FE-BCC5-4EAF-9235-BC7CCA6068A5}" sibTransId="{98082F8E-5664-4AF3-A613-19A8F3D0E598}"/>
    <dgm:cxn modelId="{9C18A68F-E102-463A-BDD0-377081F5BDFA}" type="presOf" srcId="{924F25ED-2009-46EF-BBF2-288DCCAC3A85}" destId="{C6B582F9-6EEB-4BC3-A824-FF983ADB0029}" srcOrd="0" destOrd="0" presId="urn:microsoft.com/office/officeart/2005/8/layout/vList2"/>
    <dgm:cxn modelId="{DE67AEA6-F8A0-4554-BE7D-8BE5876CEFBA}" srcId="{2722FE28-9848-482C-9EBC-17986B4724C7}" destId="{D1289323-8B98-4914-8281-4AFE5B21D2A7}" srcOrd="6" destOrd="0" parTransId="{CDFCE801-D2FB-41E1-9EF3-DB08CA157886}" sibTransId="{F8AE2C7F-5B27-4D9D-A71E-467849EA2023}"/>
    <dgm:cxn modelId="{67E63DB6-E45F-4F04-AB34-62E7723333A4}" type="presOf" srcId="{1262A751-809B-42C3-BD96-F9EA06150765}" destId="{B75453A6-685D-4005-9A34-61A3C4CFE291}" srcOrd="0" destOrd="0" presId="urn:microsoft.com/office/officeart/2005/8/layout/vList2"/>
    <dgm:cxn modelId="{DA97B5BB-AEC7-4C65-A4F1-14624F948C44}" type="presOf" srcId="{D1289323-8B98-4914-8281-4AFE5B21D2A7}" destId="{2EF8937C-1DA8-4476-A7B3-E8A048E1F92E}" srcOrd="0" destOrd="0" presId="urn:microsoft.com/office/officeart/2005/8/layout/vList2"/>
    <dgm:cxn modelId="{A17515C1-4024-4CD1-9159-88FE3247129B}" type="presOf" srcId="{2722FE28-9848-482C-9EBC-17986B4724C7}" destId="{710DE9CE-B0DB-49AD-8832-62CE384EB465}" srcOrd="0" destOrd="0" presId="urn:microsoft.com/office/officeart/2005/8/layout/vList2"/>
    <dgm:cxn modelId="{B79755DD-B451-4497-9C5A-38ABFCF05A46}" type="presOf" srcId="{39D70D5D-42F4-400F-9A6A-19032CFF10CC}" destId="{320A7BCE-053F-4C55-8C6A-3A8E3B5055BB}" srcOrd="0" destOrd="0" presId="urn:microsoft.com/office/officeart/2005/8/layout/vList2"/>
    <dgm:cxn modelId="{989FDB15-A55F-443C-9B5A-922D65DF215A}" type="presParOf" srcId="{710DE9CE-B0DB-49AD-8832-62CE384EB465}" destId="{C4C49EE2-C76A-4339-AC93-50A06D12C0A1}" srcOrd="0" destOrd="0" presId="urn:microsoft.com/office/officeart/2005/8/layout/vList2"/>
    <dgm:cxn modelId="{4EAD56FA-DA05-4D46-AC6C-40D764115C28}" type="presParOf" srcId="{710DE9CE-B0DB-49AD-8832-62CE384EB465}" destId="{987649C4-C943-4BC0-8C00-C88E3FC088F9}" srcOrd="1" destOrd="0" presId="urn:microsoft.com/office/officeart/2005/8/layout/vList2"/>
    <dgm:cxn modelId="{B0B7BC41-125A-4A4E-815F-B796E321DAF8}" type="presParOf" srcId="{710DE9CE-B0DB-49AD-8832-62CE384EB465}" destId="{C6B582F9-6EEB-4BC3-A824-FF983ADB0029}" srcOrd="2" destOrd="0" presId="urn:microsoft.com/office/officeart/2005/8/layout/vList2"/>
    <dgm:cxn modelId="{DDDFB3C9-A4E7-4014-B5CB-169C75484DE8}" type="presParOf" srcId="{710DE9CE-B0DB-49AD-8832-62CE384EB465}" destId="{53DB2E64-48FF-42FF-AF15-119454EEF9A2}" srcOrd="3" destOrd="0" presId="urn:microsoft.com/office/officeart/2005/8/layout/vList2"/>
    <dgm:cxn modelId="{B102D149-8AFF-47DC-807C-86CB692B95B2}" type="presParOf" srcId="{710DE9CE-B0DB-49AD-8832-62CE384EB465}" destId="{B75453A6-685D-4005-9A34-61A3C4CFE291}" srcOrd="4" destOrd="0" presId="urn:microsoft.com/office/officeart/2005/8/layout/vList2"/>
    <dgm:cxn modelId="{5E2F0876-D181-45DD-B3ED-8A03283AA1DE}" type="presParOf" srcId="{710DE9CE-B0DB-49AD-8832-62CE384EB465}" destId="{52C46AFC-8CA9-4255-B266-D3740756864F}" srcOrd="5" destOrd="0" presId="urn:microsoft.com/office/officeart/2005/8/layout/vList2"/>
    <dgm:cxn modelId="{D3663FC3-2131-47F9-A7F0-F4C5ABA7A3D7}" type="presParOf" srcId="{710DE9CE-B0DB-49AD-8832-62CE384EB465}" destId="{320A7BCE-053F-4C55-8C6A-3A8E3B5055BB}" srcOrd="6" destOrd="0" presId="urn:microsoft.com/office/officeart/2005/8/layout/vList2"/>
    <dgm:cxn modelId="{B76F911A-E691-4AC0-A020-9982717822CA}" type="presParOf" srcId="{710DE9CE-B0DB-49AD-8832-62CE384EB465}" destId="{B0504C21-F157-4ADF-B5FA-0FF876C9E2CD}" srcOrd="7" destOrd="0" presId="urn:microsoft.com/office/officeart/2005/8/layout/vList2"/>
    <dgm:cxn modelId="{086814F9-B4F3-4B42-AA69-A49D65C2E549}" type="presParOf" srcId="{710DE9CE-B0DB-49AD-8832-62CE384EB465}" destId="{E1DEF9FF-7F99-4FF3-A148-748BFDE00165}" srcOrd="8" destOrd="0" presId="urn:microsoft.com/office/officeart/2005/8/layout/vList2"/>
    <dgm:cxn modelId="{5C3DEA93-6D6A-473E-AF22-37AD09BA03A9}" type="presParOf" srcId="{710DE9CE-B0DB-49AD-8832-62CE384EB465}" destId="{D14A7537-190E-41AA-B53E-EEE010A29223}" srcOrd="9" destOrd="0" presId="urn:microsoft.com/office/officeart/2005/8/layout/vList2"/>
    <dgm:cxn modelId="{5F50C9FF-5B35-4D90-BF1F-B1C8C5DF6D7E}" type="presParOf" srcId="{710DE9CE-B0DB-49AD-8832-62CE384EB465}" destId="{CB68288A-872C-4D42-BFCF-955AC3F76C0D}" srcOrd="10" destOrd="0" presId="urn:microsoft.com/office/officeart/2005/8/layout/vList2"/>
    <dgm:cxn modelId="{654347DB-D135-4CE9-968B-92445C20B578}" type="presParOf" srcId="{710DE9CE-B0DB-49AD-8832-62CE384EB465}" destId="{29382279-F6CC-474E-AC4B-0FD8AF3ADAD6}" srcOrd="11" destOrd="0" presId="urn:microsoft.com/office/officeart/2005/8/layout/vList2"/>
    <dgm:cxn modelId="{38D662E7-88FE-4249-879D-B013E88E8BC3}" type="presParOf" srcId="{710DE9CE-B0DB-49AD-8832-62CE384EB465}" destId="{2EF8937C-1DA8-4476-A7B3-E8A048E1F92E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B612E9-D385-41BD-8C9F-1DD77EC96EF4}">
      <dsp:nvSpPr>
        <dsp:cNvPr id="0" name=""/>
        <dsp:cNvSpPr/>
      </dsp:nvSpPr>
      <dsp:spPr>
        <a:xfrm>
          <a:off x="0" y="64966"/>
          <a:ext cx="8596668" cy="8880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Student logs into the system with the student’s personal email address.</a:t>
          </a:r>
        </a:p>
      </dsp:txBody>
      <dsp:txXfrm>
        <a:off x="43350" y="108316"/>
        <a:ext cx="8509968" cy="801330"/>
      </dsp:txXfrm>
    </dsp:sp>
    <dsp:sp modelId="{FADCDCCB-7A0E-450D-B731-0EFDAA468DC8}">
      <dsp:nvSpPr>
        <dsp:cNvPr id="0" name=""/>
        <dsp:cNvSpPr/>
      </dsp:nvSpPr>
      <dsp:spPr>
        <a:xfrm>
          <a:off x="0" y="1019236"/>
          <a:ext cx="8596668" cy="8880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Student can review the status of individual applications.</a:t>
          </a:r>
        </a:p>
      </dsp:txBody>
      <dsp:txXfrm>
        <a:off x="43350" y="1062586"/>
        <a:ext cx="8509968" cy="801330"/>
      </dsp:txXfrm>
    </dsp:sp>
    <dsp:sp modelId="{E1EC6A4E-A0C5-4000-AA6D-2E6436E70E19}">
      <dsp:nvSpPr>
        <dsp:cNvPr id="0" name=""/>
        <dsp:cNvSpPr/>
      </dsp:nvSpPr>
      <dsp:spPr>
        <a:xfrm>
          <a:off x="0" y="1973506"/>
          <a:ext cx="8596668" cy="8880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The Application date is recorded, and each change date is recorded separately.</a:t>
          </a:r>
        </a:p>
      </dsp:txBody>
      <dsp:txXfrm>
        <a:off x="43350" y="2016856"/>
        <a:ext cx="8509968" cy="801330"/>
      </dsp:txXfrm>
    </dsp:sp>
    <dsp:sp modelId="{86155833-3CC9-4F1C-A4C3-555F337B917E}">
      <dsp:nvSpPr>
        <dsp:cNvPr id="0" name=""/>
        <dsp:cNvSpPr/>
      </dsp:nvSpPr>
      <dsp:spPr>
        <a:xfrm>
          <a:off x="0" y="2927776"/>
          <a:ext cx="8596668" cy="8880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Students can manage their application by removing or adding schools up to a max of 10.</a:t>
          </a:r>
        </a:p>
      </dsp:txBody>
      <dsp:txXfrm>
        <a:off x="43350" y="2971126"/>
        <a:ext cx="8509968" cy="8013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38998D-BF7B-4EDF-A45F-32702EEF9CCD}">
      <dsp:nvSpPr>
        <dsp:cNvPr id="0" name=""/>
        <dsp:cNvSpPr/>
      </dsp:nvSpPr>
      <dsp:spPr>
        <a:xfrm>
          <a:off x="0" y="135252"/>
          <a:ext cx="4513541" cy="49432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Individual and secure sign-in</a:t>
          </a:r>
        </a:p>
      </dsp:txBody>
      <dsp:txXfrm>
        <a:off x="24131" y="159383"/>
        <a:ext cx="4465279" cy="446063"/>
      </dsp:txXfrm>
    </dsp:sp>
    <dsp:sp modelId="{A69E5B55-E0BF-46CE-A10E-C390250B27C7}">
      <dsp:nvSpPr>
        <dsp:cNvPr id="0" name=""/>
        <dsp:cNvSpPr/>
      </dsp:nvSpPr>
      <dsp:spPr>
        <a:xfrm>
          <a:off x="0" y="667017"/>
          <a:ext cx="4513541" cy="49432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Option to offer READ-ONLY</a:t>
          </a:r>
        </a:p>
      </dsp:txBody>
      <dsp:txXfrm>
        <a:off x="24131" y="691148"/>
        <a:ext cx="4465279" cy="446063"/>
      </dsp:txXfrm>
    </dsp:sp>
    <dsp:sp modelId="{DFD865EA-A9B1-4E18-B1D5-44A85F1E0A8F}">
      <dsp:nvSpPr>
        <dsp:cNvPr id="0" name=""/>
        <dsp:cNvSpPr/>
      </dsp:nvSpPr>
      <dsp:spPr>
        <a:xfrm>
          <a:off x="0" y="1198782"/>
          <a:ext cx="4513541" cy="49432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Employee ID question (not required)</a:t>
          </a:r>
        </a:p>
      </dsp:txBody>
      <dsp:txXfrm>
        <a:off x="24131" y="1222913"/>
        <a:ext cx="4465279" cy="446063"/>
      </dsp:txXfrm>
    </dsp:sp>
    <dsp:sp modelId="{937552C2-C60A-4F1F-B549-FED48F600FEA}">
      <dsp:nvSpPr>
        <dsp:cNvPr id="0" name=""/>
        <dsp:cNvSpPr/>
      </dsp:nvSpPr>
      <dsp:spPr>
        <a:xfrm>
          <a:off x="0" y="1730547"/>
          <a:ext cx="4513541" cy="49432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School type – semester, trimester, quarters</a:t>
          </a:r>
        </a:p>
      </dsp:txBody>
      <dsp:txXfrm>
        <a:off x="24131" y="1754678"/>
        <a:ext cx="4465279" cy="446063"/>
      </dsp:txXfrm>
    </dsp:sp>
    <dsp:sp modelId="{4D7A591F-185A-4FFB-9128-25521D4833CE}">
      <dsp:nvSpPr>
        <dsp:cNvPr id="0" name=""/>
        <dsp:cNvSpPr/>
      </dsp:nvSpPr>
      <dsp:spPr>
        <a:xfrm>
          <a:off x="0" y="2262312"/>
          <a:ext cx="4513541" cy="49432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Summer school, study abroad, and leave of absence simplified</a:t>
          </a:r>
        </a:p>
      </dsp:txBody>
      <dsp:txXfrm>
        <a:off x="24131" y="2286443"/>
        <a:ext cx="4465279" cy="446063"/>
      </dsp:txXfrm>
    </dsp:sp>
    <dsp:sp modelId="{D7EE4804-30C4-4C6A-B8E5-FE50CB389BF8}">
      <dsp:nvSpPr>
        <dsp:cNvPr id="0" name=""/>
        <dsp:cNvSpPr/>
      </dsp:nvSpPr>
      <dsp:spPr>
        <a:xfrm>
          <a:off x="0" y="2794077"/>
          <a:ext cx="4513541" cy="49432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Up to three (3) optional fields for data collection</a:t>
          </a:r>
        </a:p>
      </dsp:txBody>
      <dsp:txXfrm>
        <a:off x="24131" y="2818208"/>
        <a:ext cx="4465279" cy="446063"/>
      </dsp:txXfrm>
    </dsp:sp>
    <dsp:sp modelId="{02C314D5-4A89-4094-9111-34BDD3E952EF}">
      <dsp:nvSpPr>
        <dsp:cNvPr id="0" name=""/>
        <dsp:cNvSpPr/>
      </dsp:nvSpPr>
      <dsp:spPr>
        <a:xfrm>
          <a:off x="0" y="3288402"/>
          <a:ext cx="4513541" cy="215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305" tIns="16510" rIns="92456" bIns="165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000" kern="1200" dirty="0"/>
            <a:t>Data is collected but cannot be sorted by these fields</a:t>
          </a:r>
        </a:p>
      </dsp:txBody>
      <dsp:txXfrm>
        <a:off x="0" y="3288402"/>
        <a:ext cx="4513541" cy="215280"/>
      </dsp:txXfrm>
    </dsp:sp>
    <dsp:sp modelId="{EFDE5FE5-2117-48E9-9242-78EB6CA90BC1}">
      <dsp:nvSpPr>
        <dsp:cNvPr id="0" name=""/>
        <dsp:cNvSpPr/>
      </dsp:nvSpPr>
      <dsp:spPr>
        <a:xfrm>
          <a:off x="0" y="3503682"/>
          <a:ext cx="4513541" cy="49432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Bulk update status options</a:t>
          </a:r>
        </a:p>
      </dsp:txBody>
      <dsp:txXfrm>
        <a:off x="24131" y="3527813"/>
        <a:ext cx="4465279" cy="446063"/>
      </dsp:txXfrm>
    </dsp:sp>
    <dsp:sp modelId="{40DF9717-2245-4358-BD70-67628ADF25ED}">
      <dsp:nvSpPr>
        <dsp:cNvPr id="0" name=""/>
        <dsp:cNvSpPr/>
      </dsp:nvSpPr>
      <dsp:spPr>
        <a:xfrm>
          <a:off x="0" y="4035447"/>
          <a:ext cx="4513541" cy="49432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Tuition Exchange Tickler – Daily Email Digest</a:t>
          </a:r>
        </a:p>
      </dsp:txBody>
      <dsp:txXfrm>
        <a:off x="24131" y="4059578"/>
        <a:ext cx="4465279" cy="446063"/>
      </dsp:txXfrm>
    </dsp:sp>
    <dsp:sp modelId="{057B8084-54E9-49E3-BEEE-8C1A8D74FECC}">
      <dsp:nvSpPr>
        <dsp:cNvPr id="0" name=""/>
        <dsp:cNvSpPr/>
      </dsp:nvSpPr>
      <dsp:spPr>
        <a:xfrm>
          <a:off x="0" y="4567212"/>
          <a:ext cx="4513541" cy="49432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Reports</a:t>
          </a:r>
        </a:p>
      </dsp:txBody>
      <dsp:txXfrm>
        <a:off x="24131" y="4591343"/>
        <a:ext cx="4465279" cy="446063"/>
      </dsp:txXfrm>
    </dsp:sp>
    <dsp:sp modelId="{9FD55F07-3DE6-45FA-9472-6E4B400B37A1}">
      <dsp:nvSpPr>
        <dsp:cNvPr id="0" name=""/>
        <dsp:cNvSpPr/>
      </dsp:nvSpPr>
      <dsp:spPr>
        <a:xfrm>
          <a:off x="0" y="5061537"/>
          <a:ext cx="4513541" cy="329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305" tIns="16510" rIns="92456" bIns="165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000" kern="1200" dirty="0"/>
            <a:t>Static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000" kern="1200" dirty="0"/>
            <a:t>CSV download to Excel</a:t>
          </a:r>
        </a:p>
      </dsp:txBody>
      <dsp:txXfrm>
        <a:off x="0" y="5061537"/>
        <a:ext cx="4513541" cy="3296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C49EE2-C76A-4339-AC93-50A06D12C0A1}">
      <dsp:nvSpPr>
        <dsp:cNvPr id="0" name=""/>
        <dsp:cNvSpPr/>
      </dsp:nvSpPr>
      <dsp:spPr>
        <a:xfrm>
          <a:off x="0" y="310666"/>
          <a:ext cx="8596668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The option to view the School information.</a:t>
          </a:r>
        </a:p>
      </dsp:txBody>
      <dsp:txXfrm>
        <a:off x="20561" y="331227"/>
        <a:ext cx="8555546" cy="380078"/>
      </dsp:txXfrm>
    </dsp:sp>
    <dsp:sp modelId="{C6B582F9-6EEB-4BC3-A824-FF983ADB0029}">
      <dsp:nvSpPr>
        <dsp:cNvPr id="0" name=""/>
        <dsp:cNvSpPr/>
      </dsp:nvSpPr>
      <dsp:spPr>
        <a:xfrm>
          <a:off x="0" y="783706"/>
          <a:ext cx="8596668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The option to add, modify, update, or remove Annual Aid  Year School Information.</a:t>
          </a:r>
        </a:p>
      </dsp:txBody>
      <dsp:txXfrm>
        <a:off x="20561" y="804267"/>
        <a:ext cx="8555546" cy="380078"/>
      </dsp:txXfrm>
    </dsp:sp>
    <dsp:sp modelId="{B75453A6-685D-4005-9A34-61A3C4CFE291}">
      <dsp:nvSpPr>
        <dsp:cNvPr id="0" name=""/>
        <dsp:cNvSpPr/>
      </dsp:nvSpPr>
      <dsp:spPr>
        <a:xfrm>
          <a:off x="0" y="1256746"/>
          <a:ext cx="8596668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The ability to add users outside of the Primary TELO.</a:t>
          </a:r>
        </a:p>
      </dsp:txBody>
      <dsp:txXfrm>
        <a:off x="20561" y="1277307"/>
        <a:ext cx="8555546" cy="380078"/>
      </dsp:txXfrm>
    </dsp:sp>
    <dsp:sp modelId="{320A7BCE-053F-4C55-8C6A-3A8E3B5055BB}">
      <dsp:nvSpPr>
        <dsp:cNvPr id="0" name=""/>
        <dsp:cNvSpPr/>
      </dsp:nvSpPr>
      <dsp:spPr>
        <a:xfrm>
          <a:off x="0" y="1729786"/>
          <a:ext cx="8596668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Export details reflective of the employee.</a:t>
          </a:r>
        </a:p>
      </dsp:txBody>
      <dsp:txXfrm>
        <a:off x="20561" y="1750347"/>
        <a:ext cx="8555546" cy="380078"/>
      </dsp:txXfrm>
    </dsp:sp>
    <dsp:sp modelId="{E1DEF9FF-7F99-4FF3-A148-748BFDE00165}">
      <dsp:nvSpPr>
        <dsp:cNvPr id="0" name=""/>
        <dsp:cNvSpPr/>
      </dsp:nvSpPr>
      <dsp:spPr>
        <a:xfrm>
          <a:off x="0" y="2202826"/>
          <a:ext cx="8596668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Import information focused on the students.</a:t>
          </a:r>
        </a:p>
      </dsp:txBody>
      <dsp:txXfrm>
        <a:off x="20561" y="2223387"/>
        <a:ext cx="8555546" cy="380078"/>
      </dsp:txXfrm>
    </dsp:sp>
    <dsp:sp modelId="{CB68288A-872C-4D42-BFCF-955AC3F76C0D}">
      <dsp:nvSpPr>
        <dsp:cNvPr id="0" name=""/>
        <dsp:cNvSpPr/>
      </dsp:nvSpPr>
      <dsp:spPr>
        <a:xfrm>
          <a:off x="0" y="2675866"/>
          <a:ext cx="8596668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Billing statements.</a:t>
          </a:r>
        </a:p>
      </dsp:txBody>
      <dsp:txXfrm>
        <a:off x="20561" y="2696427"/>
        <a:ext cx="8555546" cy="380078"/>
      </dsp:txXfrm>
    </dsp:sp>
    <dsp:sp modelId="{2EF8937C-1DA8-4476-A7B3-E8A048E1F92E}">
      <dsp:nvSpPr>
        <dsp:cNvPr id="0" name=""/>
        <dsp:cNvSpPr/>
      </dsp:nvSpPr>
      <dsp:spPr>
        <a:xfrm>
          <a:off x="0" y="3148906"/>
          <a:ext cx="8596668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Reports. </a:t>
          </a:r>
        </a:p>
      </dsp:txBody>
      <dsp:txXfrm>
        <a:off x="20561" y="3169467"/>
        <a:ext cx="8555546" cy="380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058" cy="471175"/>
          </a:xfrm>
          <a:prstGeom prst="rect">
            <a:avLst/>
          </a:prstGeom>
        </p:spPr>
        <p:txBody>
          <a:bodyPr vert="horz" lIns="91714" tIns="45857" rIns="91714" bIns="4585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824" y="0"/>
            <a:ext cx="3078058" cy="471175"/>
          </a:xfrm>
          <a:prstGeom prst="rect">
            <a:avLst/>
          </a:prstGeom>
        </p:spPr>
        <p:txBody>
          <a:bodyPr vert="horz" lIns="91714" tIns="45857" rIns="91714" bIns="45857" rtlCol="0"/>
          <a:lstStyle>
            <a:lvl1pPr algn="r">
              <a:defRPr sz="1200"/>
            </a:lvl1pPr>
          </a:lstStyle>
          <a:p>
            <a:fld id="{2C5A9EAC-E9C0-407F-9DB2-7959B6B3B58A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14" tIns="45857" rIns="91714" bIns="4585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567" y="4517548"/>
            <a:ext cx="5681343" cy="3697767"/>
          </a:xfrm>
          <a:prstGeom prst="rect">
            <a:avLst/>
          </a:prstGeom>
        </p:spPr>
        <p:txBody>
          <a:bodyPr vert="horz" lIns="91714" tIns="45857" rIns="91714" bIns="4585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300"/>
            <a:ext cx="3078058" cy="471175"/>
          </a:xfrm>
          <a:prstGeom prst="rect">
            <a:avLst/>
          </a:prstGeom>
        </p:spPr>
        <p:txBody>
          <a:bodyPr vert="horz" lIns="91714" tIns="45857" rIns="91714" bIns="4585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824" y="8917300"/>
            <a:ext cx="3078058" cy="471175"/>
          </a:xfrm>
          <a:prstGeom prst="rect">
            <a:avLst/>
          </a:prstGeom>
        </p:spPr>
        <p:txBody>
          <a:bodyPr vert="horz" lIns="91714" tIns="45857" rIns="91714" bIns="45857" rtlCol="0" anchor="b"/>
          <a:lstStyle>
            <a:lvl1pPr algn="r">
              <a:defRPr sz="1200"/>
            </a:lvl1pPr>
          </a:lstStyle>
          <a:p>
            <a:fld id="{730EAD66-AD82-4016-BE42-21EE38C80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823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0EAD66-AD82-4016-BE42-21EE38C80C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7417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0EAD66-AD82-4016-BE42-21EE38C80C1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0334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0EAD66-AD82-4016-BE42-21EE38C80C1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004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0EAD66-AD82-4016-BE42-21EE38C80C1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767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0EAD66-AD82-4016-BE42-21EE38C80C1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935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0EAD66-AD82-4016-BE42-21EE38C80C1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0191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0EAD66-AD82-4016-BE42-21EE38C80C1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3371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0EAD66-AD82-4016-BE42-21EE38C80C1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1914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0EAD66-AD82-4016-BE42-21EE38C80C1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9831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0EAD66-AD82-4016-BE42-21EE38C80C1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2561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0EAD66-AD82-4016-BE42-21EE38C80C1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346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0EAD66-AD82-4016-BE42-21EE38C80C1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4933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0EAD66-AD82-4016-BE42-21EE38C80C1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0130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0EAD66-AD82-4016-BE42-21EE38C80C1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1575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0EAD66-AD82-4016-BE42-21EE38C80C1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115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0EAD66-AD82-4016-BE42-21EE38C80C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096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0EAD66-AD82-4016-BE42-21EE38C80C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718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0EAD66-AD82-4016-BE42-21EE38C80C1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345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0EAD66-AD82-4016-BE42-21EE38C80C1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67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0EAD66-AD82-4016-BE42-21EE38C80C1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262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0EAD66-AD82-4016-BE42-21EE38C80C1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365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0EAD66-AD82-4016-BE42-21EE38C80C1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526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5355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5355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C1F3B-AA80-440F-8E63-4CC881C4A5E7}" type="datetime1">
              <a:rPr lang="en-US" smtClean="0"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A black background with blue and green text&#10;&#10;Description automatically generated">
            <a:extLst>
              <a:ext uri="{FF2B5EF4-FFF2-40B4-BE49-F238E27FC236}">
                <a16:creationId xmlns:a16="http://schemas.microsoft.com/office/drawing/2014/main" id="{D4FE4278-7238-8D92-C3D0-B8A6F10A85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122" y="4927601"/>
            <a:ext cx="2115347" cy="16271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AD9F405-141D-DA37-56AE-32AADCD1301C}"/>
              </a:ext>
            </a:extLst>
          </p:cNvPr>
          <p:cNvCxnSpPr>
            <a:cxnSpLocks/>
          </p:cNvCxnSpPr>
          <p:nvPr/>
        </p:nvCxnSpPr>
        <p:spPr>
          <a:xfrm flipV="1">
            <a:off x="9923528" y="3224550"/>
            <a:ext cx="1994232" cy="1158664"/>
          </a:xfrm>
          <a:prstGeom prst="line">
            <a:avLst/>
          </a:prstGeom>
          <a:ln w="1905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A9B53936-F8EF-D2A0-444D-18F3833DAEA7}"/>
              </a:ext>
            </a:extLst>
          </p:cNvPr>
          <p:cNvSpPr/>
          <p:nvPr/>
        </p:nvSpPr>
        <p:spPr>
          <a:xfrm>
            <a:off x="-7541" y="0"/>
            <a:ext cx="3519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22402EF-A07C-5A70-10BF-2A55E30EEE2E}"/>
              </a:ext>
            </a:extLst>
          </p:cNvPr>
          <p:cNvCxnSpPr>
            <a:cxnSpLocks/>
          </p:cNvCxnSpPr>
          <p:nvPr/>
        </p:nvCxnSpPr>
        <p:spPr>
          <a:xfrm>
            <a:off x="11917760" y="465389"/>
            <a:ext cx="0" cy="2750499"/>
          </a:xfrm>
          <a:prstGeom prst="line">
            <a:avLst/>
          </a:prstGeom>
          <a:ln w="1905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30">
            <a:extLst>
              <a:ext uri="{FF2B5EF4-FFF2-40B4-BE49-F238E27FC236}">
                <a16:creationId xmlns:a16="http://schemas.microsoft.com/office/drawing/2014/main" id="{FDCF7A76-174E-A615-8D43-E98DA816E16A}"/>
              </a:ext>
            </a:extLst>
          </p:cNvPr>
          <p:cNvSpPr/>
          <p:nvPr/>
        </p:nvSpPr>
        <p:spPr>
          <a:xfrm flipH="1">
            <a:off x="9461110" y="-16470"/>
            <a:ext cx="2734764" cy="4944071"/>
          </a:xfrm>
          <a:custGeom>
            <a:avLst/>
            <a:gdLst>
              <a:gd name="connsiteX0" fmla="*/ 0 w 2727715"/>
              <a:gd name="connsiteY0" fmla="*/ 0 h 4800600"/>
              <a:gd name="connsiteX1" fmla="*/ 2727715 w 2727715"/>
              <a:gd name="connsiteY1" fmla="*/ 0 h 4800600"/>
              <a:gd name="connsiteX2" fmla="*/ 2727715 w 2727715"/>
              <a:gd name="connsiteY2" fmla="*/ 4800600 h 4800600"/>
              <a:gd name="connsiteX3" fmla="*/ 0 w 2727715"/>
              <a:gd name="connsiteY3" fmla="*/ 4800600 h 4800600"/>
              <a:gd name="connsiteX4" fmla="*/ 0 w 2727715"/>
              <a:gd name="connsiteY4" fmla="*/ 0 h 4800600"/>
              <a:gd name="connsiteX0" fmla="*/ 0 w 2727715"/>
              <a:gd name="connsiteY0" fmla="*/ 0 h 4800600"/>
              <a:gd name="connsiteX1" fmla="*/ 2727715 w 2727715"/>
              <a:gd name="connsiteY1" fmla="*/ 0 h 4800600"/>
              <a:gd name="connsiteX2" fmla="*/ 2727715 w 2727715"/>
              <a:gd name="connsiteY2" fmla="*/ 4800600 h 4800600"/>
              <a:gd name="connsiteX3" fmla="*/ 0 w 2727715"/>
              <a:gd name="connsiteY3" fmla="*/ 3530600 h 4800600"/>
              <a:gd name="connsiteX4" fmla="*/ 0 w 2727715"/>
              <a:gd name="connsiteY4" fmla="*/ 0 h 4800600"/>
              <a:gd name="connsiteX0" fmla="*/ 0 w 2727715"/>
              <a:gd name="connsiteY0" fmla="*/ 0 h 5092700"/>
              <a:gd name="connsiteX1" fmla="*/ 2727715 w 2727715"/>
              <a:gd name="connsiteY1" fmla="*/ 0 h 5092700"/>
              <a:gd name="connsiteX2" fmla="*/ 2727715 w 2727715"/>
              <a:gd name="connsiteY2" fmla="*/ 5092700 h 5092700"/>
              <a:gd name="connsiteX3" fmla="*/ 0 w 2727715"/>
              <a:gd name="connsiteY3" fmla="*/ 3530600 h 5092700"/>
              <a:gd name="connsiteX4" fmla="*/ 0 w 2727715"/>
              <a:gd name="connsiteY4" fmla="*/ 0 h 5092700"/>
              <a:gd name="connsiteX0" fmla="*/ 0 w 2727715"/>
              <a:gd name="connsiteY0" fmla="*/ 0 h 5092700"/>
              <a:gd name="connsiteX1" fmla="*/ 2715854 w 2727715"/>
              <a:gd name="connsiteY1" fmla="*/ 1175657 h 5092700"/>
              <a:gd name="connsiteX2" fmla="*/ 2727715 w 2727715"/>
              <a:gd name="connsiteY2" fmla="*/ 5092700 h 5092700"/>
              <a:gd name="connsiteX3" fmla="*/ 0 w 2727715"/>
              <a:gd name="connsiteY3" fmla="*/ 3530600 h 5092700"/>
              <a:gd name="connsiteX4" fmla="*/ 0 w 2727715"/>
              <a:gd name="connsiteY4" fmla="*/ 0 h 5092700"/>
              <a:gd name="connsiteX0" fmla="*/ 0 w 2728856"/>
              <a:gd name="connsiteY0" fmla="*/ 320634 h 5413334"/>
              <a:gd name="connsiteX1" fmla="*/ 2727715 w 2728856"/>
              <a:gd name="connsiteY1" fmla="*/ 0 h 5413334"/>
              <a:gd name="connsiteX2" fmla="*/ 2727715 w 2728856"/>
              <a:gd name="connsiteY2" fmla="*/ 5413334 h 5413334"/>
              <a:gd name="connsiteX3" fmla="*/ 0 w 2728856"/>
              <a:gd name="connsiteY3" fmla="*/ 3851234 h 5413334"/>
              <a:gd name="connsiteX4" fmla="*/ 0 w 2728856"/>
              <a:gd name="connsiteY4" fmla="*/ 320634 h 5413334"/>
              <a:gd name="connsiteX0" fmla="*/ 0 w 2728856"/>
              <a:gd name="connsiteY0" fmla="*/ 0 h 5413334"/>
              <a:gd name="connsiteX1" fmla="*/ 2727715 w 2728856"/>
              <a:gd name="connsiteY1" fmla="*/ 0 h 5413334"/>
              <a:gd name="connsiteX2" fmla="*/ 2727715 w 2728856"/>
              <a:gd name="connsiteY2" fmla="*/ 5413334 h 5413334"/>
              <a:gd name="connsiteX3" fmla="*/ 0 w 2728856"/>
              <a:gd name="connsiteY3" fmla="*/ 3851234 h 5413334"/>
              <a:gd name="connsiteX4" fmla="*/ 0 w 2728856"/>
              <a:gd name="connsiteY4" fmla="*/ 0 h 5413334"/>
              <a:gd name="connsiteX0" fmla="*/ 0 w 2728856"/>
              <a:gd name="connsiteY0" fmla="*/ 991402 h 6404736"/>
              <a:gd name="connsiteX1" fmla="*/ 2727715 w 2728856"/>
              <a:gd name="connsiteY1" fmla="*/ 0 h 6404736"/>
              <a:gd name="connsiteX2" fmla="*/ 2727715 w 2728856"/>
              <a:gd name="connsiteY2" fmla="*/ 6404736 h 6404736"/>
              <a:gd name="connsiteX3" fmla="*/ 0 w 2728856"/>
              <a:gd name="connsiteY3" fmla="*/ 4842636 h 6404736"/>
              <a:gd name="connsiteX4" fmla="*/ 0 w 2728856"/>
              <a:gd name="connsiteY4" fmla="*/ 991402 h 6404736"/>
              <a:gd name="connsiteX0" fmla="*/ 0 w 2738470"/>
              <a:gd name="connsiteY0" fmla="*/ 0 h 6423987"/>
              <a:gd name="connsiteX1" fmla="*/ 2737329 w 2738470"/>
              <a:gd name="connsiteY1" fmla="*/ 19251 h 6423987"/>
              <a:gd name="connsiteX2" fmla="*/ 2737329 w 2738470"/>
              <a:gd name="connsiteY2" fmla="*/ 6423987 h 6423987"/>
              <a:gd name="connsiteX3" fmla="*/ 9614 w 2738470"/>
              <a:gd name="connsiteY3" fmla="*/ 4861887 h 6423987"/>
              <a:gd name="connsiteX4" fmla="*/ 0 w 2738470"/>
              <a:gd name="connsiteY4" fmla="*/ 0 h 6423987"/>
              <a:gd name="connsiteX0" fmla="*/ 0 w 2738470"/>
              <a:gd name="connsiteY0" fmla="*/ 9625 h 6404736"/>
              <a:gd name="connsiteX1" fmla="*/ 2737329 w 2738470"/>
              <a:gd name="connsiteY1" fmla="*/ 0 h 6404736"/>
              <a:gd name="connsiteX2" fmla="*/ 2737329 w 2738470"/>
              <a:gd name="connsiteY2" fmla="*/ 6404736 h 6404736"/>
              <a:gd name="connsiteX3" fmla="*/ 9614 w 2738470"/>
              <a:gd name="connsiteY3" fmla="*/ 4842636 h 6404736"/>
              <a:gd name="connsiteX4" fmla="*/ 0 w 2738470"/>
              <a:gd name="connsiteY4" fmla="*/ 9625 h 6404736"/>
              <a:gd name="connsiteX0" fmla="*/ 0 w 2737329"/>
              <a:gd name="connsiteY0" fmla="*/ 6 h 6395117"/>
              <a:gd name="connsiteX1" fmla="*/ 2725467 w 2737329"/>
              <a:gd name="connsiteY1" fmla="*/ 1451046 h 6395117"/>
              <a:gd name="connsiteX2" fmla="*/ 2737329 w 2737329"/>
              <a:gd name="connsiteY2" fmla="*/ 6395117 h 6395117"/>
              <a:gd name="connsiteX3" fmla="*/ 9614 w 2737329"/>
              <a:gd name="connsiteY3" fmla="*/ 4833017 h 6395117"/>
              <a:gd name="connsiteX4" fmla="*/ 0 w 2737329"/>
              <a:gd name="connsiteY4" fmla="*/ 6 h 6395117"/>
              <a:gd name="connsiteX0" fmla="*/ 0 w 2737329"/>
              <a:gd name="connsiteY0" fmla="*/ 0 h 4946321"/>
              <a:gd name="connsiteX1" fmla="*/ 2725467 w 2737329"/>
              <a:gd name="connsiteY1" fmla="*/ 2250 h 4946321"/>
              <a:gd name="connsiteX2" fmla="*/ 2737329 w 2737329"/>
              <a:gd name="connsiteY2" fmla="*/ 4946321 h 4946321"/>
              <a:gd name="connsiteX3" fmla="*/ 9614 w 2737329"/>
              <a:gd name="connsiteY3" fmla="*/ 3384221 h 4946321"/>
              <a:gd name="connsiteX4" fmla="*/ 0 w 2737329"/>
              <a:gd name="connsiteY4" fmla="*/ 0 h 4946321"/>
              <a:gd name="connsiteX0" fmla="*/ 0 w 2737329"/>
              <a:gd name="connsiteY0" fmla="*/ 9252 h 4944071"/>
              <a:gd name="connsiteX1" fmla="*/ 2725467 w 2737329"/>
              <a:gd name="connsiteY1" fmla="*/ 0 h 4944071"/>
              <a:gd name="connsiteX2" fmla="*/ 2737329 w 2737329"/>
              <a:gd name="connsiteY2" fmla="*/ 4944071 h 4944071"/>
              <a:gd name="connsiteX3" fmla="*/ 9614 w 2737329"/>
              <a:gd name="connsiteY3" fmla="*/ 3381971 h 4944071"/>
              <a:gd name="connsiteX4" fmla="*/ 0 w 2737329"/>
              <a:gd name="connsiteY4" fmla="*/ 9252 h 4944071"/>
              <a:gd name="connsiteX0" fmla="*/ 0 w 2731585"/>
              <a:gd name="connsiteY0" fmla="*/ 3501 h 4944071"/>
              <a:gd name="connsiteX1" fmla="*/ 2719723 w 2731585"/>
              <a:gd name="connsiteY1" fmla="*/ 0 h 4944071"/>
              <a:gd name="connsiteX2" fmla="*/ 2731585 w 2731585"/>
              <a:gd name="connsiteY2" fmla="*/ 4944071 h 4944071"/>
              <a:gd name="connsiteX3" fmla="*/ 3870 w 2731585"/>
              <a:gd name="connsiteY3" fmla="*/ 3381971 h 4944071"/>
              <a:gd name="connsiteX4" fmla="*/ 0 w 2731585"/>
              <a:gd name="connsiteY4" fmla="*/ 3501 h 4944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1585" h="4944071">
                <a:moveTo>
                  <a:pt x="0" y="3501"/>
                </a:moveTo>
                <a:lnTo>
                  <a:pt x="2719723" y="0"/>
                </a:lnTo>
                <a:cubicBezTo>
                  <a:pt x="2723677" y="1305681"/>
                  <a:pt x="2727631" y="3638390"/>
                  <a:pt x="2731585" y="4944071"/>
                </a:cubicBezTo>
                <a:lnTo>
                  <a:pt x="3870" y="3381971"/>
                </a:lnTo>
                <a:cubicBezTo>
                  <a:pt x="665" y="1761342"/>
                  <a:pt x="3205" y="1624130"/>
                  <a:pt x="0" y="35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678DF6A-C5C4-F472-0A02-01720B749164}"/>
              </a:ext>
            </a:extLst>
          </p:cNvPr>
          <p:cNvCxnSpPr>
            <a:cxnSpLocks/>
          </p:cNvCxnSpPr>
          <p:nvPr/>
        </p:nvCxnSpPr>
        <p:spPr>
          <a:xfrm flipV="1">
            <a:off x="9923528" y="3224550"/>
            <a:ext cx="1994232" cy="1158664"/>
          </a:xfrm>
          <a:prstGeom prst="line">
            <a:avLst/>
          </a:prstGeom>
          <a:ln w="1905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iangle 13">
            <a:extLst>
              <a:ext uri="{FF2B5EF4-FFF2-40B4-BE49-F238E27FC236}">
                <a16:creationId xmlns:a16="http://schemas.microsoft.com/office/drawing/2014/main" id="{2A4338D0-632D-FBE3-0174-2688CD11F5D8}"/>
              </a:ext>
            </a:extLst>
          </p:cNvPr>
          <p:cNvSpPr/>
          <p:nvPr/>
        </p:nvSpPr>
        <p:spPr>
          <a:xfrm rot="16200000">
            <a:off x="9241192" y="424667"/>
            <a:ext cx="3172273" cy="2734718"/>
          </a:xfrm>
          <a:prstGeom prst="triangle">
            <a:avLst>
              <a:gd name="adj" fmla="val 49584"/>
            </a:avLst>
          </a:prstGeom>
          <a:solidFill>
            <a:schemeClr val="accent3">
              <a:lumMod val="60000"/>
              <a:lumOff val="40000"/>
              <a:alpha val="2488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32DD29C-9E6C-E1E6-1FA4-30C893FEF67A}"/>
              </a:ext>
            </a:extLst>
          </p:cNvPr>
          <p:cNvCxnSpPr>
            <a:cxnSpLocks/>
          </p:cNvCxnSpPr>
          <p:nvPr/>
        </p:nvCxnSpPr>
        <p:spPr>
          <a:xfrm>
            <a:off x="11917760" y="465389"/>
            <a:ext cx="0" cy="2750499"/>
          </a:xfrm>
          <a:prstGeom prst="line">
            <a:avLst/>
          </a:prstGeom>
          <a:ln w="1905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riangle 8">
            <a:extLst>
              <a:ext uri="{FF2B5EF4-FFF2-40B4-BE49-F238E27FC236}">
                <a16:creationId xmlns:a16="http://schemas.microsoft.com/office/drawing/2014/main" id="{E0F44261-BBAF-1903-67B9-C290BCE1E40A}"/>
              </a:ext>
            </a:extLst>
          </p:cNvPr>
          <p:cNvSpPr/>
          <p:nvPr/>
        </p:nvSpPr>
        <p:spPr>
          <a:xfrm rot="16200000">
            <a:off x="10035710" y="-571455"/>
            <a:ext cx="1579861" cy="2728970"/>
          </a:xfrm>
          <a:custGeom>
            <a:avLst/>
            <a:gdLst>
              <a:gd name="connsiteX0" fmla="*/ 0 w 3172273"/>
              <a:gd name="connsiteY0" fmla="*/ 2734718 h 2734718"/>
              <a:gd name="connsiteX1" fmla="*/ 1572940 w 3172273"/>
              <a:gd name="connsiteY1" fmla="*/ 0 h 2734718"/>
              <a:gd name="connsiteX2" fmla="*/ 3172273 w 3172273"/>
              <a:gd name="connsiteY2" fmla="*/ 2734718 h 2734718"/>
              <a:gd name="connsiteX3" fmla="*/ 0 w 3172273"/>
              <a:gd name="connsiteY3" fmla="*/ 2734718 h 2734718"/>
              <a:gd name="connsiteX0" fmla="*/ 0 w 1596517"/>
              <a:gd name="connsiteY0" fmla="*/ 2734718 h 2734718"/>
              <a:gd name="connsiteX1" fmla="*/ 1572940 w 1596517"/>
              <a:gd name="connsiteY1" fmla="*/ 0 h 2734718"/>
              <a:gd name="connsiteX2" fmla="*/ 1596517 w 1596517"/>
              <a:gd name="connsiteY2" fmla="*/ 2728970 h 2734718"/>
              <a:gd name="connsiteX3" fmla="*/ 0 w 1596517"/>
              <a:gd name="connsiteY3" fmla="*/ 2734718 h 2734718"/>
              <a:gd name="connsiteX0" fmla="*/ 0 w 1596517"/>
              <a:gd name="connsiteY0" fmla="*/ 2740469 h 2740469"/>
              <a:gd name="connsiteX1" fmla="*/ 1572940 w 1596517"/>
              <a:gd name="connsiteY1" fmla="*/ 0 h 2740469"/>
              <a:gd name="connsiteX2" fmla="*/ 1596517 w 1596517"/>
              <a:gd name="connsiteY2" fmla="*/ 2734721 h 2740469"/>
              <a:gd name="connsiteX3" fmla="*/ 0 w 1596517"/>
              <a:gd name="connsiteY3" fmla="*/ 2740469 h 2740469"/>
              <a:gd name="connsiteX0" fmla="*/ 0 w 1573513"/>
              <a:gd name="connsiteY0" fmla="*/ 2740469 h 2740469"/>
              <a:gd name="connsiteX1" fmla="*/ 1572940 w 1573513"/>
              <a:gd name="connsiteY1" fmla="*/ 0 h 2740469"/>
              <a:gd name="connsiteX2" fmla="*/ 1573513 w 1573513"/>
              <a:gd name="connsiteY2" fmla="*/ 2728970 h 2740469"/>
              <a:gd name="connsiteX3" fmla="*/ 0 w 1573513"/>
              <a:gd name="connsiteY3" fmla="*/ 2740469 h 2740469"/>
              <a:gd name="connsiteX0" fmla="*/ 0 w 1576688"/>
              <a:gd name="connsiteY0" fmla="*/ 2734119 h 2734119"/>
              <a:gd name="connsiteX1" fmla="*/ 1576115 w 1576688"/>
              <a:gd name="connsiteY1" fmla="*/ 0 h 2734119"/>
              <a:gd name="connsiteX2" fmla="*/ 1576688 w 1576688"/>
              <a:gd name="connsiteY2" fmla="*/ 2728970 h 2734119"/>
              <a:gd name="connsiteX3" fmla="*/ 0 w 1576688"/>
              <a:gd name="connsiteY3" fmla="*/ 2734119 h 2734119"/>
              <a:gd name="connsiteX0" fmla="*/ 0 w 1579861"/>
              <a:gd name="connsiteY0" fmla="*/ 2727772 h 2728970"/>
              <a:gd name="connsiteX1" fmla="*/ 1579288 w 1579861"/>
              <a:gd name="connsiteY1" fmla="*/ 0 h 2728970"/>
              <a:gd name="connsiteX2" fmla="*/ 1579861 w 1579861"/>
              <a:gd name="connsiteY2" fmla="*/ 2728970 h 2728970"/>
              <a:gd name="connsiteX3" fmla="*/ 0 w 1579861"/>
              <a:gd name="connsiteY3" fmla="*/ 2727772 h 272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9861" h="2728970">
                <a:moveTo>
                  <a:pt x="0" y="2727772"/>
                </a:moveTo>
                <a:lnTo>
                  <a:pt x="1579288" y="0"/>
                </a:lnTo>
                <a:lnTo>
                  <a:pt x="1579861" y="2728970"/>
                </a:lnTo>
                <a:lnTo>
                  <a:pt x="0" y="2727772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83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B20A5-BE0F-4A5D-8545-738E2ABB972B}" type="datetime1">
              <a:rPr lang="en-US" smtClean="0"/>
              <a:t>4/24/2024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541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69FB-10F9-4160-AFD1-74DF664FE8AC}" type="datetime1">
              <a:rPr lang="en-US" smtClean="0"/>
              <a:t>4/24/2024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781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615B-F2B1-42CC-9BF4-74644FD3D70C}" type="datetime1">
              <a:rPr lang="en-US" smtClean="0"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39322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6887A49-F366-4D88-3797-076601CE485C}"/>
              </a:ext>
            </a:extLst>
          </p:cNvPr>
          <p:cNvSpPr/>
          <p:nvPr/>
        </p:nvSpPr>
        <p:spPr>
          <a:xfrm>
            <a:off x="-28876" y="0"/>
            <a:ext cx="95026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615B-F2B1-42CC-9BF4-74644FD3D70C}" type="datetime1">
              <a:rPr lang="en-US" smtClean="0"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2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2"/>
                </a:solidFill>
                <a:latin typeface="Arial"/>
              </a:rPr>
              <a:t>”</a:t>
            </a:r>
            <a:endParaRPr lang="en-US" dirty="0">
              <a:solidFill>
                <a:schemeClr val="accent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4188191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615B-F2B1-42CC-9BF4-74644FD3D70C}" type="datetime1">
              <a:rPr lang="en-US" smtClean="0"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13134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D98E67C-D45D-F0A8-9395-56FDD57366FF}"/>
              </a:ext>
            </a:extLst>
          </p:cNvPr>
          <p:cNvSpPr/>
          <p:nvPr/>
        </p:nvSpPr>
        <p:spPr>
          <a:xfrm>
            <a:off x="-28876" y="0"/>
            <a:ext cx="95026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1BE615B-F2B1-42CC-9BF4-74644FD3D70C}" type="datetime1">
              <a:rPr lang="en-US" smtClean="0"/>
              <a:pPr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52CBF5-17B8-4387-88A6-ABF9F8C64D5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2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2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845682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615B-F2B1-42CC-9BF4-74644FD3D70C}" type="datetime1">
              <a:rPr lang="en-US" smtClean="0"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59580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0FBE3-4410-4A55-9915-8E6BA6A84421}" type="datetime1">
              <a:rPr lang="en-US" smtClean="0"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286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 - Wide Content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AD97FC6-F92F-F521-9F1F-788120867373}"/>
              </a:ext>
            </a:extLst>
          </p:cNvPr>
          <p:cNvSpPr/>
          <p:nvPr/>
        </p:nvSpPr>
        <p:spPr>
          <a:xfrm>
            <a:off x="3676851" y="-19250"/>
            <a:ext cx="8515150" cy="6886876"/>
          </a:xfrm>
          <a:custGeom>
            <a:avLst/>
            <a:gdLst>
              <a:gd name="connsiteX0" fmla="*/ 0 w 7783629"/>
              <a:gd name="connsiteY0" fmla="*/ 0 h 6858000"/>
              <a:gd name="connsiteX1" fmla="*/ 7783629 w 7783629"/>
              <a:gd name="connsiteY1" fmla="*/ 0 h 6858000"/>
              <a:gd name="connsiteX2" fmla="*/ 7783629 w 7783629"/>
              <a:gd name="connsiteY2" fmla="*/ 6858000 h 6858000"/>
              <a:gd name="connsiteX3" fmla="*/ 0 w 7783629"/>
              <a:gd name="connsiteY3" fmla="*/ 6858000 h 6858000"/>
              <a:gd name="connsiteX4" fmla="*/ 0 w 7783629"/>
              <a:gd name="connsiteY4" fmla="*/ 0 h 6858000"/>
              <a:gd name="connsiteX0" fmla="*/ 0 w 7783629"/>
              <a:gd name="connsiteY0" fmla="*/ 0 h 6858000"/>
              <a:gd name="connsiteX1" fmla="*/ 7783629 w 7783629"/>
              <a:gd name="connsiteY1" fmla="*/ 0 h 6858000"/>
              <a:gd name="connsiteX2" fmla="*/ 7783629 w 7783629"/>
              <a:gd name="connsiteY2" fmla="*/ 6858000 h 6858000"/>
              <a:gd name="connsiteX3" fmla="*/ 972152 w 7783629"/>
              <a:gd name="connsiteY3" fmla="*/ 6858000 h 6858000"/>
              <a:gd name="connsiteX4" fmla="*/ 0 w 7783629"/>
              <a:gd name="connsiteY4" fmla="*/ 0 h 6858000"/>
              <a:gd name="connsiteX0" fmla="*/ 0 w 8505524"/>
              <a:gd name="connsiteY0" fmla="*/ 0 h 6867625"/>
              <a:gd name="connsiteX1" fmla="*/ 7783629 w 8505524"/>
              <a:gd name="connsiteY1" fmla="*/ 0 h 6867625"/>
              <a:gd name="connsiteX2" fmla="*/ 8505524 w 8505524"/>
              <a:gd name="connsiteY2" fmla="*/ 6867625 h 6867625"/>
              <a:gd name="connsiteX3" fmla="*/ 972152 w 8505524"/>
              <a:gd name="connsiteY3" fmla="*/ 6858000 h 6867625"/>
              <a:gd name="connsiteX4" fmla="*/ 0 w 8505524"/>
              <a:gd name="connsiteY4" fmla="*/ 0 h 6867625"/>
              <a:gd name="connsiteX0" fmla="*/ 0 w 8505524"/>
              <a:gd name="connsiteY0" fmla="*/ 28876 h 6896501"/>
              <a:gd name="connsiteX1" fmla="*/ 8505523 w 8505524"/>
              <a:gd name="connsiteY1" fmla="*/ 0 h 6896501"/>
              <a:gd name="connsiteX2" fmla="*/ 8505524 w 8505524"/>
              <a:gd name="connsiteY2" fmla="*/ 6896501 h 6896501"/>
              <a:gd name="connsiteX3" fmla="*/ 972152 w 8505524"/>
              <a:gd name="connsiteY3" fmla="*/ 6886876 h 6896501"/>
              <a:gd name="connsiteX4" fmla="*/ 0 w 8505524"/>
              <a:gd name="connsiteY4" fmla="*/ 28876 h 6896501"/>
              <a:gd name="connsiteX0" fmla="*/ 0 w 8505524"/>
              <a:gd name="connsiteY0" fmla="*/ 19251 h 6886876"/>
              <a:gd name="connsiteX1" fmla="*/ 8505523 w 8505524"/>
              <a:gd name="connsiteY1" fmla="*/ 0 h 6886876"/>
              <a:gd name="connsiteX2" fmla="*/ 8505524 w 8505524"/>
              <a:gd name="connsiteY2" fmla="*/ 6886876 h 6886876"/>
              <a:gd name="connsiteX3" fmla="*/ 972152 w 8505524"/>
              <a:gd name="connsiteY3" fmla="*/ 6877251 h 6886876"/>
              <a:gd name="connsiteX4" fmla="*/ 0 w 8505524"/>
              <a:gd name="connsiteY4" fmla="*/ 19251 h 6886876"/>
              <a:gd name="connsiteX0" fmla="*/ 0 w 8505524"/>
              <a:gd name="connsiteY0" fmla="*/ 19251 h 6886876"/>
              <a:gd name="connsiteX1" fmla="*/ 8505523 w 8505524"/>
              <a:gd name="connsiteY1" fmla="*/ 0 h 6886876"/>
              <a:gd name="connsiteX2" fmla="*/ 8505524 w 8505524"/>
              <a:gd name="connsiteY2" fmla="*/ 6886876 h 6886876"/>
              <a:gd name="connsiteX3" fmla="*/ 972152 w 8505524"/>
              <a:gd name="connsiteY3" fmla="*/ 6877251 h 6886876"/>
              <a:gd name="connsiteX4" fmla="*/ 0 w 8505524"/>
              <a:gd name="connsiteY4" fmla="*/ 19251 h 6886876"/>
              <a:gd name="connsiteX0" fmla="*/ 0 w 8515150"/>
              <a:gd name="connsiteY0" fmla="*/ 9626 h 6886876"/>
              <a:gd name="connsiteX1" fmla="*/ 8515149 w 8515150"/>
              <a:gd name="connsiteY1" fmla="*/ 0 h 6886876"/>
              <a:gd name="connsiteX2" fmla="*/ 8515150 w 8515150"/>
              <a:gd name="connsiteY2" fmla="*/ 6886876 h 6886876"/>
              <a:gd name="connsiteX3" fmla="*/ 981778 w 8515150"/>
              <a:gd name="connsiteY3" fmla="*/ 6877251 h 6886876"/>
              <a:gd name="connsiteX4" fmla="*/ 0 w 8515150"/>
              <a:gd name="connsiteY4" fmla="*/ 9626 h 688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5150" h="6886876">
                <a:moveTo>
                  <a:pt x="0" y="9626"/>
                </a:moveTo>
                <a:lnTo>
                  <a:pt x="8515149" y="0"/>
                </a:lnTo>
                <a:cubicBezTo>
                  <a:pt x="8515149" y="2298834"/>
                  <a:pt x="8515150" y="4588042"/>
                  <a:pt x="8515150" y="6886876"/>
                </a:cubicBezTo>
                <a:lnTo>
                  <a:pt x="981778" y="6877251"/>
                </a:lnTo>
                <a:lnTo>
                  <a:pt x="0" y="962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6609ACC-3970-75F2-6A54-AFA99B2969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39509" y="6374176"/>
            <a:ext cx="91193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9D9987-0B37-44DD-904E-808FDF6F7341}" type="datetime1">
              <a:rPr lang="en-US" smtClean="0"/>
              <a:pPr/>
              <a:t>4/24/2024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D8373A2-56B1-FAC7-DDC2-27C7EB245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1710" y="6374176"/>
            <a:ext cx="629761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944D69C-A96E-31AE-817A-2E6757028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25039" y="6374176"/>
            <a:ext cx="68333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52CBF5-17B8-4387-88A6-ABF9F8C64D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60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Wide Content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BB52D5C-C12F-09EC-EECC-892DCC61F358}"/>
              </a:ext>
            </a:extLst>
          </p:cNvPr>
          <p:cNvSpPr/>
          <p:nvPr/>
        </p:nvSpPr>
        <p:spPr>
          <a:xfrm>
            <a:off x="529389" y="0"/>
            <a:ext cx="1166261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2F0AAE0-741A-F6E2-4022-E554E16C04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39509" y="6374176"/>
            <a:ext cx="911939" cy="365125"/>
          </a:xfrm>
        </p:spPr>
        <p:txBody>
          <a:bodyPr/>
          <a:lstStyle/>
          <a:p>
            <a:fld id="{049D9987-0B37-44DD-904E-808FDF6F7341}" type="datetime1">
              <a:rPr lang="en-US" smtClean="0"/>
              <a:t>4/24/2024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E64100A-1BA2-587F-5200-F37E7E95B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1710" y="6374176"/>
            <a:ext cx="629761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9C03EB9-5044-3503-C57E-DE24974CB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25039" y="6374176"/>
            <a:ext cx="683339" cy="365125"/>
          </a:xfrm>
        </p:spPr>
        <p:txBody>
          <a:bodyPr/>
          <a:lstStyle/>
          <a:p>
            <a:fld id="{3352CBF5-17B8-4387-88A6-ABF9F8C64D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886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9987-0B37-44DD-904E-808FDF6F7341}" type="datetime1">
              <a:rPr lang="en-US" smtClean="0"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557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023E0-2639-45CD-BBEB-17360F5DB124}" type="datetime1">
              <a:rPr lang="en-US" smtClean="0"/>
              <a:t>4/24/2024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256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6FE-FC8A-460D-95A0-03315EBCEB8C}" type="datetime1">
              <a:rPr lang="en-US" smtClean="0"/>
              <a:t>4/24/2024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153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CBC4-E1E2-4F52-B6CD-BBA9C3A0AC4D}" type="datetime1">
              <a:rPr lang="en-US" smtClean="0"/>
              <a:t>4/24/2024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842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0A1C-E13C-4005-AD6B-40EB15D52A4B}" type="datetime1">
              <a:rPr lang="en-US" smtClean="0"/>
              <a:t>4/24/2024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615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30">
            <a:extLst>
              <a:ext uri="{FF2B5EF4-FFF2-40B4-BE49-F238E27FC236}">
                <a16:creationId xmlns:a16="http://schemas.microsoft.com/office/drawing/2014/main" id="{389C2D09-D892-FCDB-CB0F-3D01928AA90F}"/>
              </a:ext>
            </a:extLst>
          </p:cNvPr>
          <p:cNvSpPr/>
          <p:nvPr/>
        </p:nvSpPr>
        <p:spPr>
          <a:xfrm flipH="1">
            <a:off x="9461110" y="-16470"/>
            <a:ext cx="2734764" cy="4944071"/>
          </a:xfrm>
          <a:custGeom>
            <a:avLst/>
            <a:gdLst>
              <a:gd name="connsiteX0" fmla="*/ 0 w 2727715"/>
              <a:gd name="connsiteY0" fmla="*/ 0 h 4800600"/>
              <a:gd name="connsiteX1" fmla="*/ 2727715 w 2727715"/>
              <a:gd name="connsiteY1" fmla="*/ 0 h 4800600"/>
              <a:gd name="connsiteX2" fmla="*/ 2727715 w 2727715"/>
              <a:gd name="connsiteY2" fmla="*/ 4800600 h 4800600"/>
              <a:gd name="connsiteX3" fmla="*/ 0 w 2727715"/>
              <a:gd name="connsiteY3" fmla="*/ 4800600 h 4800600"/>
              <a:gd name="connsiteX4" fmla="*/ 0 w 2727715"/>
              <a:gd name="connsiteY4" fmla="*/ 0 h 4800600"/>
              <a:gd name="connsiteX0" fmla="*/ 0 w 2727715"/>
              <a:gd name="connsiteY0" fmla="*/ 0 h 4800600"/>
              <a:gd name="connsiteX1" fmla="*/ 2727715 w 2727715"/>
              <a:gd name="connsiteY1" fmla="*/ 0 h 4800600"/>
              <a:gd name="connsiteX2" fmla="*/ 2727715 w 2727715"/>
              <a:gd name="connsiteY2" fmla="*/ 4800600 h 4800600"/>
              <a:gd name="connsiteX3" fmla="*/ 0 w 2727715"/>
              <a:gd name="connsiteY3" fmla="*/ 3530600 h 4800600"/>
              <a:gd name="connsiteX4" fmla="*/ 0 w 2727715"/>
              <a:gd name="connsiteY4" fmla="*/ 0 h 4800600"/>
              <a:gd name="connsiteX0" fmla="*/ 0 w 2727715"/>
              <a:gd name="connsiteY0" fmla="*/ 0 h 5092700"/>
              <a:gd name="connsiteX1" fmla="*/ 2727715 w 2727715"/>
              <a:gd name="connsiteY1" fmla="*/ 0 h 5092700"/>
              <a:gd name="connsiteX2" fmla="*/ 2727715 w 2727715"/>
              <a:gd name="connsiteY2" fmla="*/ 5092700 h 5092700"/>
              <a:gd name="connsiteX3" fmla="*/ 0 w 2727715"/>
              <a:gd name="connsiteY3" fmla="*/ 3530600 h 5092700"/>
              <a:gd name="connsiteX4" fmla="*/ 0 w 2727715"/>
              <a:gd name="connsiteY4" fmla="*/ 0 h 5092700"/>
              <a:gd name="connsiteX0" fmla="*/ 0 w 2727715"/>
              <a:gd name="connsiteY0" fmla="*/ 0 h 5092700"/>
              <a:gd name="connsiteX1" fmla="*/ 2715854 w 2727715"/>
              <a:gd name="connsiteY1" fmla="*/ 1175657 h 5092700"/>
              <a:gd name="connsiteX2" fmla="*/ 2727715 w 2727715"/>
              <a:gd name="connsiteY2" fmla="*/ 5092700 h 5092700"/>
              <a:gd name="connsiteX3" fmla="*/ 0 w 2727715"/>
              <a:gd name="connsiteY3" fmla="*/ 3530600 h 5092700"/>
              <a:gd name="connsiteX4" fmla="*/ 0 w 2727715"/>
              <a:gd name="connsiteY4" fmla="*/ 0 h 5092700"/>
              <a:gd name="connsiteX0" fmla="*/ 0 w 2728856"/>
              <a:gd name="connsiteY0" fmla="*/ 320634 h 5413334"/>
              <a:gd name="connsiteX1" fmla="*/ 2727715 w 2728856"/>
              <a:gd name="connsiteY1" fmla="*/ 0 h 5413334"/>
              <a:gd name="connsiteX2" fmla="*/ 2727715 w 2728856"/>
              <a:gd name="connsiteY2" fmla="*/ 5413334 h 5413334"/>
              <a:gd name="connsiteX3" fmla="*/ 0 w 2728856"/>
              <a:gd name="connsiteY3" fmla="*/ 3851234 h 5413334"/>
              <a:gd name="connsiteX4" fmla="*/ 0 w 2728856"/>
              <a:gd name="connsiteY4" fmla="*/ 320634 h 5413334"/>
              <a:gd name="connsiteX0" fmla="*/ 0 w 2728856"/>
              <a:gd name="connsiteY0" fmla="*/ 0 h 5413334"/>
              <a:gd name="connsiteX1" fmla="*/ 2727715 w 2728856"/>
              <a:gd name="connsiteY1" fmla="*/ 0 h 5413334"/>
              <a:gd name="connsiteX2" fmla="*/ 2727715 w 2728856"/>
              <a:gd name="connsiteY2" fmla="*/ 5413334 h 5413334"/>
              <a:gd name="connsiteX3" fmla="*/ 0 w 2728856"/>
              <a:gd name="connsiteY3" fmla="*/ 3851234 h 5413334"/>
              <a:gd name="connsiteX4" fmla="*/ 0 w 2728856"/>
              <a:gd name="connsiteY4" fmla="*/ 0 h 5413334"/>
              <a:gd name="connsiteX0" fmla="*/ 0 w 2728856"/>
              <a:gd name="connsiteY0" fmla="*/ 991402 h 6404736"/>
              <a:gd name="connsiteX1" fmla="*/ 2727715 w 2728856"/>
              <a:gd name="connsiteY1" fmla="*/ 0 h 6404736"/>
              <a:gd name="connsiteX2" fmla="*/ 2727715 w 2728856"/>
              <a:gd name="connsiteY2" fmla="*/ 6404736 h 6404736"/>
              <a:gd name="connsiteX3" fmla="*/ 0 w 2728856"/>
              <a:gd name="connsiteY3" fmla="*/ 4842636 h 6404736"/>
              <a:gd name="connsiteX4" fmla="*/ 0 w 2728856"/>
              <a:gd name="connsiteY4" fmla="*/ 991402 h 6404736"/>
              <a:gd name="connsiteX0" fmla="*/ 0 w 2738470"/>
              <a:gd name="connsiteY0" fmla="*/ 0 h 6423987"/>
              <a:gd name="connsiteX1" fmla="*/ 2737329 w 2738470"/>
              <a:gd name="connsiteY1" fmla="*/ 19251 h 6423987"/>
              <a:gd name="connsiteX2" fmla="*/ 2737329 w 2738470"/>
              <a:gd name="connsiteY2" fmla="*/ 6423987 h 6423987"/>
              <a:gd name="connsiteX3" fmla="*/ 9614 w 2738470"/>
              <a:gd name="connsiteY3" fmla="*/ 4861887 h 6423987"/>
              <a:gd name="connsiteX4" fmla="*/ 0 w 2738470"/>
              <a:gd name="connsiteY4" fmla="*/ 0 h 6423987"/>
              <a:gd name="connsiteX0" fmla="*/ 0 w 2738470"/>
              <a:gd name="connsiteY0" fmla="*/ 9625 h 6404736"/>
              <a:gd name="connsiteX1" fmla="*/ 2737329 w 2738470"/>
              <a:gd name="connsiteY1" fmla="*/ 0 h 6404736"/>
              <a:gd name="connsiteX2" fmla="*/ 2737329 w 2738470"/>
              <a:gd name="connsiteY2" fmla="*/ 6404736 h 6404736"/>
              <a:gd name="connsiteX3" fmla="*/ 9614 w 2738470"/>
              <a:gd name="connsiteY3" fmla="*/ 4842636 h 6404736"/>
              <a:gd name="connsiteX4" fmla="*/ 0 w 2738470"/>
              <a:gd name="connsiteY4" fmla="*/ 9625 h 6404736"/>
              <a:gd name="connsiteX0" fmla="*/ 0 w 2737329"/>
              <a:gd name="connsiteY0" fmla="*/ 6 h 6395117"/>
              <a:gd name="connsiteX1" fmla="*/ 2725467 w 2737329"/>
              <a:gd name="connsiteY1" fmla="*/ 1451046 h 6395117"/>
              <a:gd name="connsiteX2" fmla="*/ 2737329 w 2737329"/>
              <a:gd name="connsiteY2" fmla="*/ 6395117 h 6395117"/>
              <a:gd name="connsiteX3" fmla="*/ 9614 w 2737329"/>
              <a:gd name="connsiteY3" fmla="*/ 4833017 h 6395117"/>
              <a:gd name="connsiteX4" fmla="*/ 0 w 2737329"/>
              <a:gd name="connsiteY4" fmla="*/ 6 h 6395117"/>
              <a:gd name="connsiteX0" fmla="*/ 0 w 2737329"/>
              <a:gd name="connsiteY0" fmla="*/ 0 h 4946321"/>
              <a:gd name="connsiteX1" fmla="*/ 2725467 w 2737329"/>
              <a:gd name="connsiteY1" fmla="*/ 2250 h 4946321"/>
              <a:gd name="connsiteX2" fmla="*/ 2737329 w 2737329"/>
              <a:gd name="connsiteY2" fmla="*/ 4946321 h 4946321"/>
              <a:gd name="connsiteX3" fmla="*/ 9614 w 2737329"/>
              <a:gd name="connsiteY3" fmla="*/ 3384221 h 4946321"/>
              <a:gd name="connsiteX4" fmla="*/ 0 w 2737329"/>
              <a:gd name="connsiteY4" fmla="*/ 0 h 4946321"/>
              <a:gd name="connsiteX0" fmla="*/ 0 w 2737329"/>
              <a:gd name="connsiteY0" fmla="*/ 9252 h 4944071"/>
              <a:gd name="connsiteX1" fmla="*/ 2725467 w 2737329"/>
              <a:gd name="connsiteY1" fmla="*/ 0 h 4944071"/>
              <a:gd name="connsiteX2" fmla="*/ 2737329 w 2737329"/>
              <a:gd name="connsiteY2" fmla="*/ 4944071 h 4944071"/>
              <a:gd name="connsiteX3" fmla="*/ 9614 w 2737329"/>
              <a:gd name="connsiteY3" fmla="*/ 3381971 h 4944071"/>
              <a:gd name="connsiteX4" fmla="*/ 0 w 2737329"/>
              <a:gd name="connsiteY4" fmla="*/ 9252 h 4944071"/>
              <a:gd name="connsiteX0" fmla="*/ 0 w 2731585"/>
              <a:gd name="connsiteY0" fmla="*/ 3501 h 4944071"/>
              <a:gd name="connsiteX1" fmla="*/ 2719723 w 2731585"/>
              <a:gd name="connsiteY1" fmla="*/ 0 h 4944071"/>
              <a:gd name="connsiteX2" fmla="*/ 2731585 w 2731585"/>
              <a:gd name="connsiteY2" fmla="*/ 4944071 h 4944071"/>
              <a:gd name="connsiteX3" fmla="*/ 3870 w 2731585"/>
              <a:gd name="connsiteY3" fmla="*/ 3381971 h 4944071"/>
              <a:gd name="connsiteX4" fmla="*/ 0 w 2731585"/>
              <a:gd name="connsiteY4" fmla="*/ 3501 h 4944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1585" h="4944071">
                <a:moveTo>
                  <a:pt x="0" y="3501"/>
                </a:moveTo>
                <a:lnTo>
                  <a:pt x="2719723" y="0"/>
                </a:lnTo>
                <a:cubicBezTo>
                  <a:pt x="2723677" y="1305681"/>
                  <a:pt x="2727631" y="3638390"/>
                  <a:pt x="2731585" y="4944071"/>
                </a:cubicBezTo>
                <a:lnTo>
                  <a:pt x="3870" y="3381971"/>
                </a:lnTo>
                <a:cubicBezTo>
                  <a:pt x="665" y="1761342"/>
                  <a:pt x="3205" y="1624130"/>
                  <a:pt x="0" y="35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710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710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39509" y="6374176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C1BE615B-F2B1-42CC-9BF4-74644FD3D70C}" type="datetime1">
              <a:rPr lang="en-US" smtClean="0"/>
              <a:pPr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1710" y="6374176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5039" y="6374176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3352CBF5-17B8-4387-88A6-ABF9F8C64D5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black background with blue and green text&#10;&#10;Description automatically generated">
            <a:extLst>
              <a:ext uri="{FF2B5EF4-FFF2-40B4-BE49-F238E27FC236}">
                <a16:creationId xmlns:a16="http://schemas.microsoft.com/office/drawing/2014/main" id="{09BEE289-E719-DCCC-3A44-90F4F391A20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386" y="4976545"/>
            <a:ext cx="2206508" cy="1697314"/>
          </a:xfrm>
          <a:prstGeom prst="rect">
            <a:avLst/>
          </a:prstGeom>
        </p:spPr>
      </p:pic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4EFD041-BDE9-22EF-B649-84C7A73DC200}"/>
              </a:ext>
            </a:extLst>
          </p:cNvPr>
          <p:cNvCxnSpPr>
            <a:cxnSpLocks/>
          </p:cNvCxnSpPr>
          <p:nvPr/>
        </p:nvCxnSpPr>
        <p:spPr>
          <a:xfrm flipH="1">
            <a:off x="611710" y="6268923"/>
            <a:ext cx="859666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197CC75-E810-A5BF-4ECE-B162B1FA6C9C}"/>
              </a:ext>
            </a:extLst>
          </p:cNvPr>
          <p:cNvCxnSpPr>
            <a:cxnSpLocks/>
          </p:cNvCxnSpPr>
          <p:nvPr/>
        </p:nvCxnSpPr>
        <p:spPr>
          <a:xfrm flipV="1">
            <a:off x="9923528" y="3224550"/>
            <a:ext cx="1994232" cy="1158664"/>
          </a:xfrm>
          <a:prstGeom prst="line">
            <a:avLst/>
          </a:prstGeom>
          <a:ln w="1905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riangle 71">
            <a:extLst>
              <a:ext uri="{FF2B5EF4-FFF2-40B4-BE49-F238E27FC236}">
                <a16:creationId xmlns:a16="http://schemas.microsoft.com/office/drawing/2014/main" id="{175BF7DB-DEC2-ABEC-D6DE-DC8C37620E36}"/>
              </a:ext>
            </a:extLst>
          </p:cNvPr>
          <p:cNvSpPr/>
          <p:nvPr/>
        </p:nvSpPr>
        <p:spPr>
          <a:xfrm rot="16200000">
            <a:off x="9241192" y="424667"/>
            <a:ext cx="3172273" cy="2734718"/>
          </a:xfrm>
          <a:prstGeom prst="triangle">
            <a:avLst>
              <a:gd name="adj" fmla="val 49584"/>
            </a:avLst>
          </a:prstGeom>
          <a:solidFill>
            <a:schemeClr val="accent3">
              <a:lumMod val="60000"/>
              <a:lumOff val="40000"/>
              <a:alpha val="2488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2084A5E7-0CE0-90AA-CD2D-EB006029E538}"/>
              </a:ext>
            </a:extLst>
          </p:cNvPr>
          <p:cNvSpPr/>
          <p:nvPr/>
        </p:nvSpPr>
        <p:spPr>
          <a:xfrm>
            <a:off x="-7541" y="0"/>
            <a:ext cx="3519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DB6A19B-4159-1406-5616-A2B2D71F31DB}"/>
              </a:ext>
            </a:extLst>
          </p:cNvPr>
          <p:cNvCxnSpPr>
            <a:cxnSpLocks/>
          </p:cNvCxnSpPr>
          <p:nvPr/>
        </p:nvCxnSpPr>
        <p:spPr>
          <a:xfrm>
            <a:off x="11917760" y="465389"/>
            <a:ext cx="0" cy="2750499"/>
          </a:xfrm>
          <a:prstGeom prst="line">
            <a:avLst/>
          </a:prstGeom>
          <a:ln w="1905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riangle 8">
            <a:extLst>
              <a:ext uri="{FF2B5EF4-FFF2-40B4-BE49-F238E27FC236}">
                <a16:creationId xmlns:a16="http://schemas.microsoft.com/office/drawing/2014/main" id="{8B3667A2-4DD2-9591-7CC3-3998E3679E6F}"/>
              </a:ext>
            </a:extLst>
          </p:cNvPr>
          <p:cNvSpPr/>
          <p:nvPr/>
        </p:nvSpPr>
        <p:spPr>
          <a:xfrm rot="16200000">
            <a:off x="10035710" y="-571455"/>
            <a:ext cx="1579861" cy="2728970"/>
          </a:xfrm>
          <a:custGeom>
            <a:avLst/>
            <a:gdLst>
              <a:gd name="connsiteX0" fmla="*/ 0 w 3172273"/>
              <a:gd name="connsiteY0" fmla="*/ 2734718 h 2734718"/>
              <a:gd name="connsiteX1" fmla="*/ 1572940 w 3172273"/>
              <a:gd name="connsiteY1" fmla="*/ 0 h 2734718"/>
              <a:gd name="connsiteX2" fmla="*/ 3172273 w 3172273"/>
              <a:gd name="connsiteY2" fmla="*/ 2734718 h 2734718"/>
              <a:gd name="connsiteX3" fmla="*/ 0 w 3172273"/>
              <a:gd name="connsiteY3" fmla="*/ 2734718 h 2734718"/>
              <a:gd name="connsiteX0" fmla="*/ 0 w 1596517"/>
              <a:gd name="connsiteY0" fmla="*/ 2734718 h 2734718"/>
              <a:gd name="connsiteX1" fmla="*/ 1572940 w 1596517"/>
              <a:gd name="connsiteY1" fmla="*/ 0 h 2734718"/>
              <a:gd name="connsiteX2" fmla="*/ 1596517 w 1596517"/>
              <a:gd name="connsiteY2" fmla="*/ 2728970 h 2734718"/>
              <a:gd name="connsiteX3" fmla="*/ 0 w 1596517"/>
              <a:gd name="connsiteY3" fmla="*/ 2734718 h 2734718"/>
              <a:gd name="connsiteX0" fmla="*/ 0 w 1596517"/>
              <a:gd name="connsiteY0" fmla="*/ 2740469 h 2740469"/>
              <a:gd name="connsiteX1" fmla="*/ 1572940 w 1596517"/>
              <a:gd name="connsiteY1" fmla="*/ 0 h 2740469"/>
              <a:gd name="connsiteX2" fmla="*/ 1596517 w 1596517"/>
              <a:gd name="connsiteY2" fmla="*/ 2734721 h 2740469"/>
              <a:gd name="connsiteX3" fmla="*/ 0 w 1596517"/>
              <a:gd name="connsiteY3" fmla="*/ 2740469 h 2740469"/>
              <a:gd name="connsiteX0" fmla="*/ 0 w 1573513"/>
              <a:gd name="connsiteY0" fmla="*/ 2740469 h 2740469"/>
              <a:gd name="connsiteX1" fmla="*/ 1572940 w 1573513"/>
              <a:gd name="connsiteY1" fmla="*/ 0 h 2740469"/>
              <a:gd name="connsiteX2" fmla="*/ 1573513 w 1573513"/>
              <a:gd name="connsiteY2" fmla="*/ 2728970 h 2740469"/>
              <a:gd name="connsiteX3" fmla="*/ 0 w 1573513"/>
              <a:gd name="connsiteY3" fmla="*/ 2740469 h 2740469"/>
              <a:gd name="connsiteX0" fmla="*/ 0 w 1576688"/>
              <a:gd name="connsiteY0" fmla="*/ 2734119 h 2734119"/>
              <a:gd name="connsiteX1" fmla="*/ 1576115 w 1576688"/>
              <a:gd name="connsiteY1" fmla="*/ 0 h 2734119"/>
              <a:gd name="connsiteX2" fmla="*/ 1576688 w 1576688"/>
              <a:gd name="connsiteY2" fmla="*/ 2728970 h 2734119"/>
              <a:gd name="connsiteX3" fmla="*/ 0 w 1576688"/>
              <a:gd name="connsiteY3" fmla="*/ 2734119 h 2734119"/>
              <a:gd name="connsiteX0" fmla="*/ 0 w 1579861"/>
              <a:gd name="connsiteY0" fmla="*/ 2727772 h 2728970"/>
              <a:gd name="connsiteX1" fmla="*/ 1579288 w 1579861"/>
              <a:gd name="connsiteY1" fmla="*/ 0 h 2728970"/>
              <a:gd name="connsiteX2" fmla="*/ 1579861 w 1579861"/>
              <a:gd name="connsiteY2" fmla="*/ 2728970 h 2728970"/>
              <a:gd name="connsiteX3" fmla="*/ 0 w 1579861"/>
              <a:gd name="connsiteY3" fmla="*/ 2727772 h 272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9861" h="2728970">
                <a:moveTo>
                  <a:pt x="0" y="2727772"/>
                </a:moveTo>
                <a:lnTo>
                  <a:pt x="1579288" y="0"/>
                </a:lnTo>
                <a:lnTo>
                  <a:pt x="1579861" y="2728970"/>
                </a:lnTo>
                <a:lnTo>
                  <a:pt x="0" y="2727772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020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5" r:id="rId3"/>
    <p:sldLayoutId id="2147483706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accent1"/>
          </a:solidFill>
          <a:latin typeface="Open Sans Semibold" panose="020B0606030504020204" pitchFamily="34" charset="0"/>
          <a:ea typeface="Open Sans Semibold" panose="020B0606030504020204" pitchFamily="34" charset="0"/>
          <a:cs typeface="Open Sans Semibold" panose="020B0606030504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lickr.com/photos/suerobertsnl/3679785546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www.picpedia.org/chalkboard/q/questions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xfuel.com/en/free-photo-ooluw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pikist.com/free-photo-smftm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www.flickr.com/photos/bbalaji/261908737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pxhere.com/pt/photo/127567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www.flickr.com/photos/155078867@N08/27489405708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515FD-522E-4DA0-3FE7-2FA0218DAD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Introducing the new TE user portals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4EAEFC-D4FE-D633-A084-5540DF1583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Janet Hanson, EdD</a:t>
            </a:r>
          </a:p>
          <a:p>
            <a:r>
              <a:rPr lang="en-US" dirty="0"/>
              <a:t>Director of Communications</a:t>
            </a:r>
          </a:p>
          <a:p>
            <a:r>
              <a:rPr lang="en-US" dirty="0"/>
              <a:t>IT Project Manager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63A526-813C-8B78-1544-4E187F727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553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43933B7-0C62-B130-40B2-5F69441A9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– Tuition Exchange Tickler (TET)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9328603-1EFB-2E5F-D812-FDD64398F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710" y="1930401"/>
            <a:ext cx="8596668" cy="4110962"/>
          </a:xfrm>
        </p:spPr>
        <p:txBody>
          <a:bodyPr>
            <a:normAutofit/>
          </a:bodyPr>
          <a:lstStyle/>
          <a:p>
            <a:r>
              <a:rPr lang="en-US" kern="100" dirty="0">
                <a:effectLst/>
              </a:rPr>
              <a:t>The daily digest email will:</a:t>
            </a:r>
          </a:p>
          <a:p>
            <a:pPr lvl="1"/>
            <a:r>
              <a:rPr lang="en-US" kern="100" dirty="0"/>
              <a:t>Remind </a:t>
            </a:r>
            <a:r>
              <a:rPr lang="en-US" kern="100" dirty="0">
                <a:effectLst/>
              </a:rPr>
              <a:t>TELOs of tasks to complete.</a:t>
            </a:r>
          </a:p>
          <a:p>
            <a:pPr lvl="1"/>
            <a:r>
              <a:rPr lang="en-US" kern="100" dirty="0"/>
              <a:t>Determined by </a:t>
            </a:r>
            <a:r>
              <a:rPr lang="en-US" kern="100" dirty="0">
                <a:effectLst/>
              </a:rPr>
              <a:t>actions that happened in the system the previous day. </a:t>
            </a:r>
          </a:p>
          <a:p>
            <a:pPr lvl="2"/>
            <a:r>
              <a:rPr lang="en-US" sz="1600" kern="100" dirty="0">
                <a:effectLst/>
              </a:rPr>
              <a:t>For example:</a:t>
            </a:r>
          </a:p>
          <a:p>
            <a:pPr lvl="3"/>
            <a:r>
              <a:rPr lang="en-US" sz="1600" kern="100" dirty="0">
                <a:effectLst/>
              </a:rPr>
              <a:t>Application changes that occurred; </a:t>
            </a:r>
          </a:p>
          <a:p>
            <a:pPr lvl="3"/>
            <a:r>
              <a:rPr lang="en-US" sz="1600" kern="100" dirty="0">
                <a:effectLst/>
              </a:rPr>
              <a:t>Det</a:t>
            </a:r>
            <a:r>
              <a:rPr lang="en-US" sz="1600" kern="100" dirty="0"/>
              <a:t>ail reminders such as </a:t>
            </a:r>
            <a:r>
              <a:rPr lang="en-US" sz="1600" kern="100" dirty="0">
                <a:effectLst/>
              </a:rPr>
              <a:t>there are exports to work;</a:t>
            </a:r>
          </a:p>
          <a:p>
            <a:pPr lvl="3"/>
            <a:r>
              <a:rPr lang="en-US" sz="1600" kern="100" dirty="0"/>
              <a:t>There are still outstanding I</a:t>
            </a:r>
            <a:r>
              <a:rPr lang="en-US" sz="1600" kern="100" dirty="0">
                <a:effectLst/>
              </a:rPr>
              <a:t>mports to work;</a:t>
            </a:r>
          </a:p>
          <a:p>
            <a:pPr lvl="3"/>
            <a:r>
              <a:rPr lang="en-US" sz="1600" kern="100" dirty="0"/>
              <a:t>A </a:t>
            </a:r>
            <a:r>
              <a:rPr lang="en-US" sz="1600" kern="100" dirty="0">
                <a:effectLst/>
              </a:rPr>
              <a:t>student is no longer eligible; </a:t>
            </a:r>
          </a:p>
          <a:p>
            <a:pPr lvl="3"/>
            <a:r>
              <a:rPr lang="en-US" sz="1600" kern="100" dirty="0"/>
              <a:t>And so on.</a:t>
            </a:r>
            <a:endParaRPr lang="en-US" sz="1400" kern="100" dirty="0">
              <a:effectLst/>
            </a:endParaRPr>
          </a:p>
          <a:p>
            <a:r>
              <a:rPr lang="en-US" sz="2000" kern="100" dirty="0"/>
              <a:t>Best of all – if you don’t receive a TET email, you are up to date</a:t>
            </a:r>
            <a:endParaRPr lang="en-US" sz="2000" kern="100" dirty="0">
              <a:effectLst/>
            </a:endParaRP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144377-23FE-E65A-B5DC-AAE89D06C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637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2F00908-1910-14EA-D222-38035A0C2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 Central Portal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CCD1C04-961B-8EC4-392F-99285C905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710" y="1360489"/>
            <a:ext cx="4967643" cy="4478336"/>
          </a:xfrm>
        </p:spPr>
        <p:txBody>
          <a:bodyPr>
            <a:normAutofit/>
          </a:bodyPr>
          <a:lstStyle/>
          <a:p>
            <a:r>
              <a:rPr lang="en-US" dirty="0"/>
              <a:t>Individual user sign-in</a:t>
            </a:r>
          </a:p>
          <a:p>
            <a:r>
              <a:rPr lang="en-US" dirty="0"/>
              <a:t>Modern, clean, secure</a:t>
            </a:r>
          </a:p>
          <a:p>
            <a:r>
              <a:rPr lang="en-US" dirty="0"/>
              <a:t>SQL Database construction</a:t>
            </a:r>
          </a:p>
          <a:p>
            <a:r>
              <a:rPr lang="en-US" dirty="0"/>
              <a:t>Needed information in one orderly space</a:t>
            </a:r>
          </a:p>
          <a:p>
            <a:r>
              <a:rPr lang="en-US" dirty="0"/>
              <a:t>Specific TE Admin Settings for individual </a:t>
            </a:r>
          </a:p>
          <a:p>
            <a:pPr marL="457200" lvl="1" indent="0">
              <a:buNone/>
            </a:pPr>
            <a:r>
              <a:rPr lang="en-US" dirty="0"/>
              <a:t>member institutions</a:t>
            </a:r>
          </a:p>
          <a:p>
            <a:r>
              <a:rPr lang="en-US" dirty="0"/>
              <a:t>Data filtering and CSV export option</a:t>
            </a:r>
          </a:p>
          <a:p>
            <a:r>
              <a:rPr lang="en-US" dirty="0"/>
              <a:t>Reports</a:t>
            </a:r>
          </a:p>
          <a:p>
            <a:pPr lvl="1"/>
            <a:r>
              <a:rPr lang="en-US" dirty="0"/>
              <a:t>Static</a:t>
            </a:r>
          </a:p>
          <a:p>
            <a:pPr lvl="1"/>
            <a:r>
              <a:rPr lang="en-US" dirty="0"/>
              <a:t>Crystal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71B4C1-159A-96BE-D899-04288DEC3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t>11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F82915-E167-658B-D18F-17191C60C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448300" y="457200"/>
            <a:ext cx="3952875" cy="553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603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1998EBC-B089-F5D9-CFA1-861C7451C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710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 dirty="0"/>
              <a:t>TE Central Portal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FF4FAB1-66DC-0DC5-CA5C-A87D888865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1710" y="1360489"/>
            <a:ext cx="8113190" cy="1210037"/>
          </a:xfrm>
        </p:spPr>
        <p:txBody>
          <a:bodyPr>
            <a:normAutofit/>
          </a:bodyPr>
          <a:lstStyle/>
          <a:p>
            <a:r>
              <a:rPr lang="en-US" dirty="0"/>
              <a:t>Export – application report option for one school, regionally or globally.</a:t>
            </a:r>
          </a:p>
          <a:p>
            <a:r>
              <a:rPr lang="en-US" dirty="0"/>
              <a:t> Status-specific and year-specific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5044745-6230-AD8F-D0C9-279596CF7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" y="2752725"/>
            <a:ext cx="7858125" cy="2981325"/>
          </a:xfrm>
          <a:prstGeom prst="rect">
            <a:avLst/>
          </a:pr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654247-78A5-EC80-529F-87F1ABE30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25039" y="6374176"/>
            <a:ext cx="68333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352CBF5-17B8-4387-88A6-ABF9F8C64D5A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087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5B5EC-6A4F-0EEA-359B-01C6976E5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710" y="276225"/>
            <a:ext cx="8596668" cy="695325"/>
          </a:xfrm>
        </p:spPr>
        <p:txBody>
          <a:bodyPr/>
          <a:lstStyle/>
          <a:p>
            <a:r>
              <a:rPr lang="en-US" dirty="0"/>
              <a:t>TE Central Portal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B1FA3F8-C8D7-368D-AD8B-40594CD907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67129" y="2055813"/>
            <a:ext cx="8095568" cy="3881437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0B7174-9446-3682-6C16-5E20E54A1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t>13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F916C4-B340-30F0-7656-32FA2E61803D}"/>
              </a:ext>
            </a:extLst>
          </p:cNvPr>
          <p:cNvSpPr txBox="1"/>
          <p:nvPr/>
        </p:nvSpPr>
        <p:spPr>
          <a:xfrm>
            <a:off x="696380" y="1143000"/>
            <a:ext cx="8427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Import Reports – just like the Export Report option – multi-faceted and flexible!</a:t>
            </a:r>
          </a:p>
        </p:txBody>
      </p:sp>
    </p:spTree>
    <p:extLst>
      <p:ext uri="{BB962C8B-B14F-4D97-AF65-F5344CB8AC3E}">
        <p14:creationId xmlns:p14="http://schemas.microsoft.com/office/powerpoint/2010/main" val="1087733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A311831-2F21-6EF5-B40C-683A309A7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11" y="361950"/>
            <a:ext cx="8596668" cy="660400"/>
          </a:xfrm>
        </p:spPr>
        <p:txBody>
          <a:bodyPr anchor="t">
            <a:normAutofit/>
          </a:bodyPr>
          <a:lstStyle/>
          <a:p>
            <a:r>
              <a:rPr lang="en-US" dirty="0"/>
              <a:t>TE Central Portal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6D0B48C-D07F-B826-E9B8-B97FBDFDFB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1710" y="1022350"/>
            <a:ext cx="8596668" cy="1778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Billing options are cleaner, more precise, yet flexible.</a:t>
            </a:r>
          </a:p>
          <a:p>
            <a:pPr lvl="1"/>
            <a:r>
              <a:rPr lang="en-US" sz="1800" dirty="0"/>
              <a:t>Invoice numbers allow TE Central and members better payment tracking options.</a:t>
            </a:r>
          </a:p>
          <a:p>
            <a:r>
              <a:rPr lang="en-US" dirty="0"/>
              <a:t>Pay by credit card continues to flourish and is greatly appreciated by our members and TE Staff.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3034C7-B2BF-DB20-C300-4F2128C6D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544" y="3162300"/>
            <a:ext cx="7891555" cy="2292350"/>
          </a:xfrm>
          <a:prstGeom prst="rect">
            <a:avLst/>
          </a:pr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F94B05-184D-366A-5318-7F80F34B1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25039" y="6374176"/>
            <a:ext cx="68333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352CBF5-17B8-4387-88A6-ABF9F8C64D5A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813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F1E6964-3785-4117-ABDE-358F30ABC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 Central Portal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D3D10E0-662D-76C7-84D5-101BC670B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710" y="2160589"/>
            <a:ext cx="4522265" cy="3880773"/>
          </a:xfrm>
        </p:spPr>
        <p:txBody>
          <a:bodyPr/>
          <a:lstStyle/>
          <a:p>
            <a:r>
              <a:rPr lang="en-US" dirty="0"/>
              <a:t>Static Report options</a:t>
            </a:r>
          </a:p>
          <a:p>
            <a:pPr lvl="1"/>
            <a:r>
              <a:rPr lang="en-US" dirty="0"/>
              <a:t>These reports are push-button fast.</a:t>
            </a:r>
          </a:p>
          <a:p>
            <a:pPr lvl="1"/>
            <a:r>
              <a:rPr lang="en-US" dirty="0"/>
              <a:t>Can be downloaded to EXCEL. 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8B66CA-6B7E-27F5-8E6A-6E01C6DE1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t>15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C9FE30-8D22-E257-0078-2780A0DAD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5179" y="1404655"/>
            <a:ext cx="2181529" cy="404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144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75FA6-83BF-0149-9311-40EA75EB6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710" y="609600"/>
            <a:ext cx="8596668" cy="771525"/>
          </a:xfrm>
        </p:spPr>
        <p:txBody>
          <a:bodyPr anchor="t">
            <a:normAutofit/>
          </a:bodyPr>
          <a:lstStyle/>
          <a:p>
            <a:r>
              <a:rPr lang="en-US" dirty="0"/>
              <a:t>Reports at a glance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8FB4731-B7A7-8996-31FA-2848EF809B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/>
          <a:lstStyle/>
          <a:p>
            <a:r>
              <a:rPr lang="en-US" dirty="0"/>
              <a:t>Export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59894F-18C1-3862-30BE-14E23CDE4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745" y="2737245"/>
            <a:ext cx="4185623" cy="2368847"/>
          </a:xfrm>
          <a:prstGeom prst="rect">
            <a:avLst/>
          </a:prstGeom>
          <a:noFill/>
        </p:spPr>
      </p:pic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0AA4E0D2-44D5-B542-4024-CECFB02FDF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/>
          <a:lstStyle/>
          <a:p>
            <a:r>
              <a:rPr lang="en-US" dirty="0"/>
              <a:t>Import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602032F-8597-749F-78D0-C3A8F6B45C3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5088383" y="2788440"/>
            <a:ext cx="4186237" cy="2490192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2C648C-14F9-1570-98B7-60EA57688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25039" y="6374176"/>
            <a:ext cx="68333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352CBF5-17B8-4387-88A6-ABF9F8C64D5A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064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BFC75-14AD-9F71-3CEE-EC0468F4E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710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 dirty="0"/>
              <a:t>Reports at a glance continued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DED817E-CCDA-1C53-C476-630CC30DF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745" y="1354138"/>
            <a:ext cx="4185623" cy="806845"/>
          </a:xfrm>
        </p:spPr>
        <p:txBody>
          <a:bodyPr/>
          <a:lstStyle/>
          <a:p>
            <a:r>
              <a:rPr lang="en-US" dirty="0"/>
              <a:t>Enrollment Summary (fka Enrollment Report 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D6D55393-D7A9-4E34-F7B9-657B6676F7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1710" y="2289570"/>
            <a:ext cx="4185623" cy="330411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0DDC55E9-DE91-61FD-9723-A0035A76FF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55572" y="1348511"/>
            <a:ext cx="4185618" cy="576262"/>
          </a:xfrm>
        </p:spPr>
        <p:txBody>
          <a:bodyPr/>
          <a:lstStyle/>
          <a:p>
            <a:r>
              <a:rPr lang="en-US" dirty="0"/>
              <a:t>Tuition and TE scholarship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8C3E410-4753-67BD-3B54-63AEFDA6848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1710" y="2289569"/>
            <a:ext cx="4185617" cy="2615805"/>
          </a:xfr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15379C-AE1B-3B94-8436-7761258B0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25039" y="6374176"/>
            <a:ext cx="68333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352CBF5-17B8-4387-88A6-ABF9F8C64D5A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7C5E27-BFBC-D39E-C3EC-B8579995B8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8383" y="2289569"/>
            <a:ext cx="4119996" cy="35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107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7218880-B974-932B-6F4C-D66F4D068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710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 dirty="0"/>
              <a:t>Time for Your Questions</a:t>
            </a:r>
          </a:p>
        </p:txBody>
      </p:sp>
      <p:pic>
        <p:nvPicPr>
          <p:cNvPr id="11" name="Content Placeholder 10" descr="A chalkboard with a word on it next to a pair of books&#10;&#10;Description automatically generated">
            <a:extLst>
              <a:ext uri="{FF2B5EF4-FFF2-40B4-BE49-F238E27FC236}">
                <a16:creationId xmlns:a16="http://schemas.microsoft.com/office/drawing/2014/main" id="{D73E5C92-50B2-283D-4581-C5ED550696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7073" r="2" b="24270"/>
          <a:stretch/>
        </p:blipFill>
        <p:spPr>
          <a:xfrm>
            <a:off x="611710" y="2160589"/>
            <a:ext cx="8596668" cy="3880773"/>
          </a:xfrm>
          <a:noFill/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4D9DDD-7B2F-B031-45A1-F54B18934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25039" y="6374176"/>
            <a:ext cx="68333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352CBF5-17B8-4387-88A6-ABF9F8C64D5A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5CAD68-B76B-4770-7CFC-263502C1EB5D}"/>
              </a:ext>
            </a:extLst>
          </p:cNvPr>
          <p:cNvSpPr txBox="1"/>
          <p:nvPr/>
        </p:nvSpPr>
        <p:spPr>
          <a:xfrm>
            <a:off x="6643253" y="5841307"/>
            <a:ext cx="256512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4" tooltip="https://www.picpedia.org/chalkboard/q/questions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738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22BAFC7-82B5-4D33-DFF3-9701F3C4C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Answers!</a:t>
            </a:r>
          </a:p>
        </p:txBody>
      </p:sp>
      <p:pic>
        <p:nvPicPr>
          <p:cNvPr id="11" name="Content Placeholder 10" descr="A person sitting at a table with text overlay&#10;&#10;Description automatically generated">
            <a:extLst>
              <a:ext uri="{FF2B5EF4-FFF2-40B4-BE49-F238E27FC236}">
                <a16:creationId xmlns:a16="http://schemas.microsoft.com/office/drawing/2014/main" id="{C1129BFC-6EF3-A234-BD9C-F0E7F686B7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000659" y="2160588"/>
            <a:ext cx="5818958" cy="3881437"/>
          </a:xfr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BB7918-4A88-A4E3-A41C-AFE749886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814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3D574-01E7-DA74-BD10-1EB4294ED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710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 dirty="0"/>
              <a:t>Today’s Focus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9B04D-947A-B147-4CFA-B5CDA41502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>
            <a:normAutofit/>
          </a:bodyPr>
          <a:lstStyle/>
          <a:p>
            <a:r>
              <a:rPr lang="en-US" dirty="0"/>
              <a:t>Scholar Portal </a:t>
            </a:r>
          </a:p>
          <a:p>
            <a:r>
              <a:rPr lang="en-US" dirty="0"/>
              <a:t>TE Liaison Officer Portal</a:t>
            </a:r>
          </a:p>
          <a:p>
            <a:r>
              <a:rPr lang="en-US" dirty="0"/>
              <a:t>TE Central Portal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E6AD90-82A6-A79C-022F-A5DF7F154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2055" r="1691" b="-3"/>
          <a:stretch/>
        </p:blipFill>
        <p:spPr>
          <a:xfrm>
            <a:off x="4682674" y="1389064"/>
            <a:ext cx="4184034" cy="3880773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FA18C2-522B-3FCD-53FF-A81232C0D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25039" y="6374176"/>
            <a:ext cx="68333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352CBF5-17B8-4387-88A6-ABF9F8C64D5A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5087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58F491A-C3F4-E5AE-E9A5-5017C817B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Calendar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613FF11-C481-E10B-2C21-BFB10A520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710" y="1340427"/>
            <a:ext cx="8596668" cy="4700935"/>
          </a:xfrm>
        </p:spPr>
        <p:txBody>
          <a:bodyPr/>
          <a:lstStyle/>
          <a:p>
            <a:r>
              <a:rPr lang="en-US" dirty="0"/>
              <a:t>Daily – approve or deny 2024-2025 new students.</a:t>
            </a:r>
          </a:p>
          <a:p>
            <a:r>
              <a:rPr lang="en-US" dirty="0"/>
              <a:t>By May 15 – all re-certifications must be completed.</a:t>
            </a:r>
          </a:p>
          <a:p>
            <a:r>
              <a:rPr lang="en-US" dirty="0"/>
              <a:t>By June 1 – all continuing students must be funded, or the expiration date must be updated.</a:t>
            </a:r>
          </a:p>
          <a:p>
            <a:r>
              <a:rPr lang="en-US" dirty="0"/>
              <a:t>June 14 – every school must print one final and clean Enrollment Report and Balance Sheet for your records.</a:t>
            </a:r>
          </a:p>
          <a:p>
            <a:r>
              <a:rPr lang="en-US" dirty="0"/>
              <a:t>June 17 – 21(or June 24 – 28)  the Tuition Exchange Liaison Portal and TE-EZ Online app process will be unavailable.</a:t>
            </a:r>
          </a:p>
          <a:p>
            <a:r>
              <a:rPr lang="en-US" dirty="0"/>
              <a:t>Depending on the date above, the new Tuition Exchange System will be launched.</a:t>
            </a:r>
          </a:p>
          <a:p>
            <a:r>
              <a:rPr lang="en-US" dirty="0"/>
              <a:t>Throughout July and August – new system mandatory training will be provided.</a:t>
            </a:r>
          </a:p>
          <a:p>
            <a:r>
              <a:rPr lang="en-US" dirty="0"/>
              <a:t>Every Primary and Secondary TELO </a:t>
            </a:r>
            <a:r>
              <a:rPr lang="en-US" b="1" dirty="0"/>
              <a:t>must attend at least one live session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CD7E07-DA55-463D-1099-7537511E7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5495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DC23CD81-5501-5C17-E36F-5AD13DE57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934" y="263343"/>
            <a:ext cx="8596667" cy="566738"/>
          </a:xfrm>
        </p:spPr>
        <p:txBody>
          <a:bodyPr/>
          <a:lstStyle/>
          <a:p>
            <a:r>
              <a:rPr lang="en-US" dirty="0"/>
              <a:t>Great things are happening in …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794C5E5-DDEE-C31C-2A6D-3A3D18694C6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tretch/>
        </p:blipFill>
        <p:spPr>
          <a:xfrm>
            <a:off x="906126" y="955856"/>
            <a:ext cx="8139083" cy="3739969"/>
          </a:xfrm>
          <a:prstGeom prst="rect">
            <a:avLst/>
          </a:prstGeom>
          <a:noFill/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AC8CFE22-2A9C-5A46-6E88-DF7E31D19F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4" y="4936050"/>
            <a:ext cx="8596667" cy="1312350"/>
          </a:xfrm>
        </p:spPr>
        <p:txBody>
          <a:bodyPr>
            <a:noAutofit/>
          </a:bodyPr>
          <a:lstStyle/>
          <a:p>
            <a:r>
              <a:rPr lang="en-US" sz="2000" b="1" dirty="0"/>
              <a:t>New System and Updated ways to manage Tuition Exchange</a:t>
            </a:r>
          </a:p>
          <a:p>
            <a:r>
              <a:rPr lang="en-US" sz="2000" b="1" dirty="0"/>
              <a:t>New Application Process for students and a </a:t>
            </a:r>
          </a:p>
          <a:p>
            <a:r>
              <a:rPr lang="en-US" sz="2000" b="1" dirty="0"/>
              <a:t>New Contact at Tuition Exchange – thanks for the memories!  J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C7BC7-661C-B1FE-63B7-CEB012BFA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25039" y="6374176"/>
            <a:ext cx="68333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352CBF5-17B8-4387-88A6-ABF9F8C64D5A}" type="slidenum">
              <a:rPr lang="en-US" smtClean="0"/>
              <a:pPr>
                <a:spcAft>
                  <a:spcPts val="600"/>
                </a:spcAft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1141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8BE53-082F-F2B7-04B3-98715BD8A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710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 dirty="0"/>
              <a:t>Happy Spring </a:t>
            </a:r>
          </a:p>
        </p:txBody>
      </p:sp>
      <p:pic>
        <p:nvPicPr>
          <p:cNvPr id="6" name="Content Placeholder 5" descr="A close-up of a flower&#10;&#10;Description automatically generated">
            <a:extLst>
              <a:ext uri="{FF2B5EF4-FFF2-40B4-BE49-F238E27FC236}">
                <a16:creationId xmlns:a16="http://schemas.microsoft.com/office/drawing/2014/main" id="{ABA03D1B-1A91-B5C4-B1D1-64C43398C5B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3360" r="-1" b="3887"/>
          <a:stretch/>
        </p:blipFill>
        <p:spPr>
          <a:xfrm>
            <a:off x="677334" y="2160589"/>
            <a:ext cx="4184035" cy="3880772"/>
          </a:xfrm>
          <a:noFill/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0489B2A-8D78-1857-E9AB-756DAC5716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r>
              <a:rPr lang="en-US" dirty="0"/>
              <a:t>Take a walk!</a:t>
            </a:r>
          </a:p>
          <a:p>
            <a:r>
              <a:rPr lang="en-US" dirty="0"/>
              <a:t>Complain about the weather!</a:t>
            </a:r>
          </a:p>
          <a:p>
            <a:r>
              <a:rPr lang="en-US" dirty="0"/>
              <a:t>Enjoy all the spring flowers.</a:t>
            </a:r>
          </a:p>
          <a:p>
            <a:r>
              <a:rPr lang="en-US" dirty="0"/>
              <a:t>Know that TE Central appreciates all your hard work.</a:t>
            </a:r>
          </a:p>
          <a:p>
            <a:endParaRPr lang="en-US" dirty="0"/>
          </a:p>
          <a:p>
            <a:r>
              <a:rPr lang="en-US" dirty="0"/>
              <a:t>Thanks! Janet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D01716-B574-9036-F088-EF059B415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25039" y="6374176"/>
            <a:ext cx="68333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352CBF5-17B8-4387-88A6-ABF9F8C64D5A}" type="slidenum">
              <a:rPr lang="en-US" smtClean="0"/>
              <a:pPr>
                <a:spcAft>
                  <a:spcPts val="600"/>
                </a:spcAft>
              </a:pPr>
              <a:t>22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3EDAA5-B766-3AEE-92BF-2852BF9CEF69}"/>
              </a:ext>
            </a:extLst>
          </p:cNvPr>
          <p:cNvSpPr txBox="1"/>
          <p:nvPr/>
        </p:nvSpPr>
        <p:spPr>
          <a:xfrm>
            <a:off x="2445323" y="5841306"/>
            <a:ext cx="241604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4" tooltip="https://www.flickr.com/photos/bbalaji/261908737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5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292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5AD5F-CD6C-5C5D-3251-6C55FCEE6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710" y="609600"/>
            <a:ext cx="8596668" cy="714375"/>
          </a:xfrm>
        </p:spPr>
        <p:txBody>
          <a:bodyPr anchor="t">
            <a:normAutofit/>
          </a:bodyPr>
          <a:lstStyle/>
          <a:p>
            <a:r>
              <a:rPr lang="en-US" dirty="0"/>
              <a:t>Scholar Portal</a:t>
            </a:r>
          </a:p>
        </p:txBody>
      </p:sp>
      <p:pic>
        <p:nvPicPr>
          <p:cNvPr id="6" name="Picture 5" descr="A wooden door in a stone wall&#10;&#10;Description automatically generated">
            <a:extLst>
              <a:ext uri="{FF2B5EF4-FFF2-40B4-BE49-F238E27FC236}">
                <a16:creationId xmlns:a16="http://schemas.microsoft.com/office/drawing/2014/main" id="{D44BFB0B-AA54-8ECF-0617-32F079CF5A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9189" r="-1" b="17507"/>
          <a:stretch/>
        </p:blipFill>
        <p:spPr>
          <a:xfrm>
            <a:off x="677334" y="1323976"/>
            <a:ext cx="4184035" cy="4717386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F22B6-991F-0853-AE72-795BFF4606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9970" y="1323975"/>
            <a:ext cx="4184034" cy="471738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 dirty="0"/>
              <a:t>It is all about the student.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A simple nine-step process, start to finish.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A one-time FERPA option is available.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To update the FERPA choice, the student connects with the school(s).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The parent detail is all about the eligible employee.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Can have up to a maximum of ten (10) individual schools.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Student can modify their choices throughout the process.</a:t>
            </a:r>
          </a:p>
          <a:p>
            <a:pPr>
              <a:lnSpc>
                <a:spcPct val="90000"/>
              </a:lnSpc>
            </a:pPr>
            <a:endParaRPr lang="en-US" sz="15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7CD0E3-0A7A-C101-CCD1-5E975998C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25039" y="6374176"/>
            <a:ext cx="68333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352CBF5-17B8-4387-88A6-ABF9F8C64D5A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304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24CC6-8899-D3DE-B666-3CCCDF779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710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 dirty="0"/>
              <a:t>What the student sees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65F8A0-CE98-FC11-0BB4-862E89FE9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25039" y="6374176"/>
            <a:ext cx="68333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352CBF5-17B8-4387-88A6-ABF9F8C64D5A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 dirty="0"/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DEE67665-C0E3-1E2F-4BD2-D081D734C9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7572758"/>
              </p:ext>
            </p:extLst>
          </p:nvPr>
        </p:nvGraphicFramePr>
        <p:xfrm>
          <a:off x="611710" y="1370014"/>
          <a:ext cx="8596668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45812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7B080-615B-B36D-583E-068A1F2DE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710" y="609600"/>
            <a:ext cx="8596668" cy="469291"/>
          </a:xfrm>
        </p:spPr>
        <p:txBody>
          <a:bodyPr>
            <a:normAutofit fontScale="90000"/>
          </a:bodyPr>
          <a:lstStyle/>
          <a:p>
            <a:r>
              <a:rPr lang="en-US" dirty="0"/>
              <a:t>Student Application Status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858685-AE8E-1FF3-8220-EB90BD387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t>5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32A5DB2-E5C6-05DC-5E0A-E27CD242A1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1710" y="1497359"/>
            <a:ext cx="8597900" cy="3617566"/>
          </a:xfrm>
        </p:spPr>
      </p:pic>
    </p:spTree>
    <p:extLst>
      <p:ext uri="{BB962C8B-B14F-4D97-AF65-F5344CB8AC3E}">
        <p14:creationId xmlns:p14="http://schemas.microsoft.com/office/powerpoint/2010/main" val="1608835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2467D-65EA-B95A-E82D-2D5EDDD1D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93704"/>
            <a:ext cx="3854528" cy="577846"/>
          </a:xfrm>
        </p:spPr>
        <p:txBody>
          <a:bodyPr anchor="b">
            <a:normAutofit/>
          </a:bodyPr>
          <a:lstStyle/>
          <a:p>
            <a:r>
              <a:rPr lang="en-US" dirty="0"/>
              <a:t>TE Liaison Portal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8754B3-B827-215D-AACE-27AAC1D1CE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2833" r="-1" b="15283"/>
          <a:stretch/>
        </p:blipFill>
        <p:spPr>
          <a:xfrm>
            <a:off x="4760461" y="514924"/>
            <a:ext cx="4513541" cy="5526437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EB47F-6B75-1790-6A77-C00F088BCF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4" y="1214969"/>
            <a:ext cx="3854528" cy="2584449"/>
          </a:xfrm>
        </p:spPr>
        <p:txBody>
          <a:bodyPr>
            <a:normAutofit/>
          </a:bodyPr>
          <a:lstStyle/>
          <a:p>
            <a:r>
              <a:rPr lang="en-US" dirty="0"/>
              <a:t>Member requirements:</a:t>
            </a:r>
          </a:p>
          <a:p>
            <a:pPr lvl="1"/>
            <a:r>
              <a:rPr lang="en-US" dirty="0"/>
              <a:t>Maintain Primary and Secondary TELO and all other users.</a:t>
            </a:r>
          </a:p>
          <a:p>
            <a:pPr lvl="1"/>
            <a:r>
              <a:rPr lang="en-US" dirty="0"/>
              <a:t>Keep Up-to-date school profile.</a:t>
            </a:r>
          </a:p>
          <a:p>
            <a:pPr lvl="1"/>
            <a:r>
              <a:rPr lang="en-US" dirty="0"/>
              <a:t>Provide Annual Aid year details.</a:t>
            </a:r>
          </a:p>
          <a:p>
            <a:pPr lvl="1"/>
            <a:r>
              <a:rPr lang="en-US" dirty="0"/>
              <a:t>Oversee Export and Import deadlines.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D7AA1E-9929-AE29-5B3E-471FC83EE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25039" y="6374176"/>
            <a:ext cx="68333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352CBF5-17B8-4387-88A6-ABF9F8C64D5A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256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EBE86B1-E18E-1251-0C84-EC602E84F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861" y="317504"/>
            <a:ext cx="3854528" cy="777871"/>
          </a:xfrm>
        </p:spPr>
        <p:txBody>
          <a:bodyPr anchor="b">
            <a:normAutofit/>
          </a:bodyPr>
          <a:lstStyle/>
          <a:p>
            <a:r>
              <a:rPr lang="en-US" dirty="0"/>
              <a:t>TE Liaison Portal Enhancements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DDCF97-656D-F902-4000-2E57092E8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25039" y="6374176"/>
            <a:ext cx="68333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352CBF5-17B8-4387-88A6-ABF9F8C64D5A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 dirty="0"/>
          </a:p>
        </p:txBody>
      </p:sp>
      <p:graphicFrame>
        <p:nvGraphicFramePr>
          <p:cNvPr id="12" name="Content Placeholder 9">
            <a:extLst>
              <a:ext uri="{FF2B5EF4-FFF2-40B4-BE49-F238E27FC236}">
                <a16:creationId xmlns:a16="http://schemas.microsoft.com/office/drawing/2014/main" id="{73890046-5247-A897-8DE1-57B031D62B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8747099"/>
              </p:ext>
            </p:extLst>
          </p:nvPr>
        </p:nvGraphicFramePr>
        <p:xfrm>
          <a:off x="4760461" y="514924"/>
          <a:ext cx="4513541" cy="5526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65E1B97-4AB7-FE27-E76F-4E77037C38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661" y="1033830"/>
            <a:ext cx="3631089" cy="508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145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12BBF-1C9C-49A7-D2D4-9B3738303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710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 dirty="0"/>
              <a:t>What the TELO sees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B5A495-C9BB-4421-9F71-21F41009F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25039" y="6374176"/>
            <a:ext cx="68333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352CBF5-17B8-4387-88A6-ABF9F8C64D5A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 dirty="0"/>
          </a:p>
        </p:txBody>
      </p:sp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D465958B-8879-7398-CDB9-9966217C85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5849109"/>
              </p:ext>
            </p:extLst>
          </p:nvPr>
        </p:nvGraphicFramePr>
        <p:xfrm>
          <a:off x="611710" y="1150939"/>
          <a:ext cx="8596668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83897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03F1212-0DC2-5B7A-2CD7-D69492BFE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710" y="609600"/>
            <a:ext cx="8596668" cy="714375"/>
          </a:xfrm>
        </p:spPr>
        <p:txBody>
          <a:bodyPr/>
          <a:lstStyle/>
          <a:p>
            <a:r>
              <a:rPr lang="en-US" dirty="0"/>
              <a:t>TE Liaison Officer Portal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B6286-22C5-6E90-D652-955BD061F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t>9</a:t>
            </a:fld>
            <a:endParaRPr lang="en-US" dirty="0"/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94397788-168B-CE60-2AB1-23E87FFA98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1710" y="1589802"/>
            <a:ext cx="8597900" cy="385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756579"/>
      </p:ext>
    </p:extLst>
  </p:cSld>
  <p:clrMapOvr>
    <a:masterClrMapping/>
  </p:clrMapOvr>
</p:sld>
</file>

<file path=ppt/theme/theme1.xml><?xml version="1.0" encoding="utf-8"?>
<a:theme xmlns:a="http://schemas.openxmlformats.org/drawingml/2006/main" name="TE-Powerpoint Template_Blank">
  <a:themeElements>
    <a:clrScheme name="Custom 2">
      <a:dk1>
        <a:srgbClr val="000000"/>
      </a:dk1>
      <a:lt1>
        <a:srgbClr val="FFFFFF"/>
      </a:lt1>
      <a:dk2>
        <a:srgbClr val="003E79"/>
      </a:dk2>
      <a:lt2>
        <a:srgbClr val="DBEFF9"/>
      </a:lt2>
      <a:accent1>
        <a:srgbClr val="003E79"/>
      </a:accent1>
      <a:accent2>
        <a:srgbClr val="BED5E8"/>
      </a:accent2>
      <a:accent3>
        <a:srgbClr val="498B40"/>
      </a:accent3>
      <a:accent4>
        <a:srgbClr val="60B453"/>
      </a:accent4>
      <a:accent5>
        <a:srgbClr val="AFE3A8"/>
      </a:accent5>
      <a:accent6>
        <a:srgbClr val="FFFFFF"/>
      </a:accent6>
      <a:hlink>
        <a:srgbClr val="003E79"/>
      </a:hlink>
      <a:folHlink>
        <a:srgbClr val="498B4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-Powerpoint Template_Blank" id="{E27920E4-0BFC-47FF-8E4C-BEE70043E8DD}" vid="{E4CF1BCE-7111-4A66-A337-55E720EC5E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TE-Powerpoint Template_Blank</Template>
  <TotalTime>4033</TotalTime>
  <Words>835</Words>
  <Application>Microsoft Office PowerPoint</Application>
  <PresentationFormat>Widescreen</PresentationFormat>
  <Paragraphs>162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Aptos</vt:lpstr>
      <vt:lpstr>Arial</vt:lpstr>
      <vt:lpstr>Open Sans</vt:lpstr>
      <vt:lpstr>Open Sans Semibold</vt:lpstr>
      <vt:lpstr>Wingdings 3</vt:lpstr>
      <vt:lpstr>TE-Powerpoint Template_Blank</vt:lpstr>
      <vt:lpstr>Introducing the new TE user portals</vt:lpstr>
      <vt:lpstr>Today’s Focus </vt:lpstr>
      <vt:lpstr>Scholar Portal</vt:lpstr>
      <vt:lpstr>What the student sees</vt:lpstr>
      <vt:lpstr>Student Application Status </vt:lpstr>
      <vt:lpstr>TE Liaison Portal</vt:lpstr>
      <vt:lpstr>TE Liaison Portal Enhancements</vt:lpstr>
      <vt:lpstr>What the TELO sees</vt:lpstr>
      <vt:lpstr>TE Liaison Officer Portal</vt:lpstr>
      <vt:lpstr>Information – Tuition Exchange Tickler (TET)</vt:lpstr>
      <vt:lpstr>TE Central Portal</vt:lpstr>
      <vt:lpstr>TE Central Portal</vt:lpstr>
      <vt:lpstr>TE Central Portal</vt:lpstr>
      <vt:lpstr>TE Central Portal</vt:lpstr>
      <vt:lpstr>TE Central Portal</vt:lpstr>
      <vt:lpstr>Reports at a glance</vt:lpstr>
      <vt:lpstr>Reports at a glance continued</vt:lpstr>
      <vt:lpstr>Time for Your Questions</vt:lpstr>
      <vt:lpstr>Answers!</vt:lpstr>
      <vt:lpstr>Calendar</vt:lpstr>
      <vt:lpstr>Great things are happening in …</vt:lpstr>
      <vt:lpstr>Happy Spring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the new TE user portals</dc:title>
  <dc:creator>Janet Hanson</dc:creator>
  <cp:lastModifiedBy>Janet Hanson</cp:lastModifiedBy>
  <cp:revision>4</cp:revision>
  <cp:lastPrinted>2024-04-25T02:48:21Z</cp:lastPrinted>
  <dcterms:created xsi:type="dcterms:W3CDTF">2024-04-10T16:28:36Z</dcterms:created>
  <dcterms:modified xsi:type="dcterms:W3CDTF">2024-04-25T04:31:31Z</dcterms:modified>
</cp:coreProperties>
</file>