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6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9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1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8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9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4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0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2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1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8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ADF9-0079-4ED6-9651-A4B85AEFC4C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4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DADF9-0079-4ED6-9651-A4B85AEFC4C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592E4-48C1-4A50-83EC-252C2F3E8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8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3059" y="448235"/>
            <a:ext cx="419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order TE marketing materials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059" y="941293"/>
            <a:ext cx="3881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www.TuitionExchange.org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3059" y="1461247"/>
            <a:ext cx="3505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Liaison Officers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3059" y="1981201"/>
            <a:ext cx="194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Select TELO option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5522259" y="2874544"/>
            <a:ext cx="3550024" cy="227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 flipH="1" flipV="1">
            <a:off x="5604641" y="5604641"/>
            <a:ext cx="2641148" cy="751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435788" y="5982789"/>
            <a:ext cx="3276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every box needs a number, </a:t>
            </a:r>
          </a:p>
          <a:p>
            <a:r>
              <a:rPr lang="en-US" dirty="0"/>
              <a:t>even if the number is ZERO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A3A03C-3F3A-4F49-8C2D-3523E9919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259" y="525654"/>
            <a:ext cx="6571165" cy="260985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B175705-94E4-4F57-B6CB-2971F6A59752}"/>
              </a:ext>
            </a:extLst>
          </p:cNvPr>
          <p:cNvCxnSpPr/>
          <p:nvPr/>
        </p:nvCxnSpPr>
        <p:spPr>
          <a:xfrm flipV="1">
            <a:off x="2751826" y="1190445"/>
            <a:ext cx="4822166" cy="474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2075233C-6010-4811-A224-16AB1E469D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0785" y="3156905"/>
            <a:ext cx="3629025" cy="2190750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219832-B0E3-41AC-936A-B578EBE43091}"/>
              </a:ext>
            </a:extLst>
          </p:cNvPr>
          <p:cNvCxnSpPr>
            <a:stCxn id="14" idx="3"/>
          </p:cNvCxnSpPr>
          <p:nvPr/>
        </p:nvCxnSpPr>
        <p:spPr>
          <a:xfrm>
            <a:off x="2433334" y="2165867"/>
            <a:ext cx="4295270" cy="1847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B077015C-08D3-450D-87DC-B166D22B5E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590" y="2501155"/>
            <a:ext cx="5297669" cy="41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75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Dodson</dc:creator>
  <cp:lastModifiedBy>Janet Dodson</cp:lastModifiedBy>
  <cp:revision>4</cp:revision>
  <dcterms:created xsi:type="dcterms:W3CDTF">2016-02-03T16:23:31Z</dcterms:created>
  <dcterms:modified xsi:type="dcterms:W3CDTF">2019-11-20T18:19:15Z</dcterms:modified>
</cp:coreProperties>
</file>