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80" r:id="rId18"/>
    <p:sldId id="272" r:id="rId19"/>
    <p:sldId id="273" r:id="rId20"/>
    <p:sldId id="275" r:id="rId21"/>
    <p:sldId id="281" r:id="rId22"/>
    <p:sldId id="274" r:id="rId23"/>
    <p:sldId id="276" r:id="rId24"/>
    <p:sldId id="269" r:id="rId25"/>
    <p:sldId id="277" r:id="rId26"/>
    <p:sldId id="278" r:id="rId2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B0CB5-B3FB-4F9C-8639-CD42C6C299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36FFC3-9761-450C-852A-ECD09C7932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 Guidelines</a:t>
          </a:r>
        </a:p>
      </dgm:t>
    </dgm:pt>
    <dgm:pt modelId="{404BB934-13A6-440C-9CB9-85E603B09C0F}" type="parTrans" cxnId="{7FED876F-175B-4962-95C5-5889AA239A78}">
      <dgm:prSet/>
      <dgm:spPr/>
      <dgm:t>
        <a:bodyPr/>
        <a:lstStyle/>
        <a:p>
          <a:endParaRPr lang="en-US"/>
        </a:p>
      </dgm:t>
    </dgm:pt>
    <dgm:pt modelId="{A6B74E95-4E94-4EB2-997E-BB0EDFF8377B}" type="sibTrans" cxnId="{7FED876F-175B-4962-95C5-5889AA239A78}">
      <dgm:prSet/>
      <dgm:spPr/>
      <dgm:t>
        <a:bodyPr/>
        <a:lstStyle/>
        <a:p>
          <a:endParaRPr lang="en-US"/>
        </a:p>
      </dgm:t>
    </dgm:pt>
    <dgm:pt modelId="{187B2799-4F3B-40A3-AB0E-13FE8966CA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in yours?</a:t>
          </a:r>
        </a:p>
      </dgm:t>
    </dgm:pt>
    <dgm:pt modelId="{EF7BC08F-E71B-4CA1-BB33-3A774E71A264}" type="parTrans" cxnId="{C05FEEFA-273F-4C37-8EC1-D8A34C2C2C48}">
      <dgm:prSet/>
      <dgm:spPr/>
      <dgm:t>
        <a:bodyPr/>
        <a:lstStyle/>
        <a:p>
          <a:endParaRPr lang="en-US"/>
        </a:p>
      </dgm:t>
    </dgm:pt>
    <dgm:pt modelId="{BE72ED4B-AEE9-4C72-B67B-8498A3883FA7}" type="sibTrans" cxnId="{C05FEEFA-273F-4C37-8EC1-D8A34C2C2C48}">
      <dgm:prSet/>
      <dgm:spPr/>
      <dgm:t>
        <a:bodyPr/>
        <a:lstStyle/>
        <a:p>
          <a:endParaRPr lang="en-US"/>
        </a:p>
      </dgm:t>
    </dgm:pt>
    <dgm:pt modelId="{A7E27066-58EF-47C1-A4FA-7193BC5577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Balance Sheet scenarios</a:t>
          </a:r>
        </a:p>
      </dgm:t>
    </dgm:pt>
    <dgm:pt modelId="{EE1F2DC9-3E1E-462B-BA52-A2DD3CFDC643}" type="parTrans" cxnId="{5F25165F-8245-4519-827D-9F7ED57B0A3F}">
      <dgm:prSet/>
      <dgm:spPr/>
      <dgm:t>
        <a:bodyPr/>
        <a:lstStyle/>
        <a:p>
          <a:endParaRPr lang="en-US"/>
        </a:p>
      </dgm:t>
    </dgm:pt>
    <dgm:pt modelId="{FDBDC916-024F-43D7-B8A9-CA37039B1D86}" type="sibTrans" cxnId="{5F25165F-8245-4519-827D-9F7ED57B0A3F}">
      <dgm:prSet/>
      <dgm:spPr/>
      <dgm:t>
        <a:bodyPr/>
        <a:lstStyle/>
        <a:p>
          <a:endParaRPr lang="en-US"/>
        </a:p>
      </dgm:t>
    </dgm:pt>
    <dgm:pt modelId="{1DA4B1DB-C7E1-450F-87BC-45CC5E5F8B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Let’s do the Math</a:t>
          </a:r>
        </a:p>
      </dgm:t>
    </dgm:pt>
    <dgm:pt modelId="{F2F3B259-5847-449D-8BF3-36DD7B9557F4}" type="parTrans" cxnId="{F25B7A6E-D09F-4CCC-B5D8-BE2ECDC9B419}">
      <dgm:prSet/>
      <dgm:spPr/>
      <dgm:t>
        <a:bodyPr/>
        <a:lstStyle/>
        <a:p>
          <a:endParaRPr lang="en-US"/>
        </a:p>
      </dgm:t>
    </dgm:pt>
    <dgm:pt modelId="{4571EFF7-C763-4D31-9567-83EF4A2066A0}" type="sibTrans" cxnId="{F25B7A6E-D09F-4CCC-B5D8-BE2ECDC9B419}">
      <dgm:prSet/>
      <dgm:spPr/>
      <dgm:t>
        <a:bodyPr/>
        <a:lstStyle/>
        <a:p>
          <a:endParaRPr lang="en-US"/>
        </a:p>
      </dgm:t>
    </dgm:pt>
    <dgm:pt modelId="{B22D9E9B-CFE9-40D0-AD66-DBE0726278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 Central updates</a:t>
          </a:r>
        </a:p>
      </dgm:t>
    </dgm:pt>
    <dgm:pt modelId="{255C74CE-ABD7-4DD0-AE9D-80FAE98D0945}" type="parTrans" cxnId="{C3EE9E56-17DF-4BFE-AF38-C00E505BD9AC}">
      <dgm:prSet/>
      <dgm:spPr/>
      <dgm:t>
        <a:bodyPr/>
        <a:lstStyle/>
        <a:p>
          <a:endParaRPr lang="en-US"/>
        </a:p>
      </dgm:t>
    </dgm:pt>
    <dgm:pt modelId="{6032A19B-9DFB-4FD5-9F19-DB33A42D6E7D}" type="sibTrans" cxnId="{C3EE9E56-17DF-4BFE-AF38-C00E505BD9AC}">
      <dgm:prSet/>
      <dgm:spPr/>
      <dgm:t>
        <a:bodyPr/>
        <a:lstStyle/>
        <a:p>
          <a:endParaRPr lang="en-US"/>
        </a:p>
      </dgm:t>
    </dgm:pt>
    <dgm:pt modelId="{B30AF491-7AE5-4A66-A085-9BF97D327E81}" type="pres">
      <dgm:prSet presAssocID="{6C7B0CB5-B3FB-4F9C-8639-CD42C6C2999A}" presName="root" presStyleCnt="0">
        <dgm:presLayoutVars>
          <dgm:dir/>
          <dgm:resizeHandles val="exact"/>
        </dgm:presLayoutVars>
      </dgm:prSet>
      <dgm:spPr/>
    </dgm:pt>
    <dgm:pt modelId="{B3A59073-A490-4A0E-B89E-C79094BD2079}" type="pres">
      <dgm:prSet presAssocID="{7736FFC3-9761-450C-852A-ECD09C7932D3}" presName="compNode" presStyleCnt="0"/>
      <dgm:spPr/>
    </dgm:pt>
    <dgm:pt modelId="{21CE16F2-F06D-4405-8CAA-9FCACDC54AC7}" type="pres">
      <dgm:prSet presAssocID="{7736FFC3-9761-450C-852A-ECD09C7932D3}" presName="bgRect" presStyleLbl="bgShp" presStyleIdx="0" presStyleCnt="3"/>
      <dgm:spPr/>
    </dgm:pt>
    <dgm:pt modelId="{4F34547E-F1BD-4963-B021-7B1F350068B5}" type="pres">
      <dgm:prSet presAssocID="{7736FFC3-9761-450C-852A-ECD09C7932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FED731C5-7531-456B-A1A0-7F99D017B523}" type="pres">
      <dgm:prSet presAssocID="{7736FFC3-9761-450C-852A-ECD09C7932D3}" presName="spaceRect" presStyleCnt="0"/>
      <dgm:spPr/>
    </dgm:pt>
    <dgm:pt modelId="{87140B63-6DDF-4D65-9B57-ADFE594577BE}" type="pres">
      <dgm:prSet presAssocID="{7736FFC3-9761-450C-852A-ECD09C7932D3}" presName="parTx" presStyleLbl="revTx" presStyleIdx="0" presStyleCnt="5">
        <dgm:presLayoutVars>
          <dgm:chMax val="0"/>
          <dgm:chPref val="0"/>
        </dgm:presLayoutVars>
      </dgm:prSet>
      <dgm:spPr/>
    </dgm:pt>
    <dgm:pt modelId="{394A90C8-A92C-42EB-85FC-18482DEB00E8}" type="pres">
      <dgm:prSet presAssocID="{7736FFC3-9761-450C-852A-ECD09C7932D3}" presName="desTx" presStyleLbl="revTx" presStyleIdx="1" presStyleCnt="5">
        <dgm:presLayoutVars/>
      </dgm:prSet>
      <dgm:spPr/>
    </dgm:pt>
    <dgm:pt modelId="{3E5870DE-2528-48D3-B9E5-7CFDB7BDFFA8}" type="pres">
      <dgm:prSet presAssocID="{A6B74E95-4E94-4EB2-997E-BB0EDFF8377B}" presName="sibTrans" presStyleCnt="0"/>
      <dgm:spPr/>
    </dgm:pt>
    <dgm:pt modelId="{FF194745-23A7-4FE1-9AA6-FB3A7A55E355}" type="pres">
      <dgm:prSet presAssocID="{A7E27066-58EF-47C1-A4FA-7193BC557706}" presName="compNode" presStyleCnt="0"/>
      <dgm:spPr/>
    </dgm:pt>
    <dgm:pt modelId="{8BB31BA8-164C-4D4B-96A0-93658D8FC447}" type="pres">
      <dgm:prSet presAssocID="{A7E27066-58EF-47C1-A4FA-7193BC557706}" presName="bgRect" presStyleLbl="bgShp" presStyleIdx="1" presStyleCnt="3"/>
      <dgm:spPr/>
    </dgm:pt>
    <dgm:pt modelId="{FDA8B1A7-3C0B-4860-A4B2-82F800305532}" type="pres">
      <dgm:prSet presAssocID="{A7E27066-58EF-47C1-A4FA-7193BC5577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29DFD03-7E4D-4E62-B248-FF8C7B55390E}" type="pres">
      <dgm:prSet presAssocID="{A7E27066-58EF-47C1-A4FA-7193BC557706}" presName="spaceRect" presStyleCnt="0"/>
      <dgm:spPr/>
    </dgm:pt>
    <dgm:pt modelId="{3A503815-BEB3-4906-89C7-AEB13DCCC51D}" type="pres">
      <dgm:prSet presAssocID="{A7E27066-58EF-47C1-A4FA-7193BC557706}" presName="parTx" presStyleLbl="revTx" presStyleIdx="2" presStyleCnt="5">
        <dgm:presLayoutVars>
          <dgm:chMax val="0"/>
          <dgm:chPref val="0"/>
        </dgm:presLayoutVars>
      </dgm:prSet>
      <dgm:spPr/>
    </dgm:pt>
    <dgm:pt modelId="{6A0E259D-ED52-4F2D-9DD4-711392F1C61D}" type="pres">
      <dgm:prSet presAssocID="{A7E27066-58EF-47C1-A4FA-7193BC557706}" presName="desTx" presStyleLbl="revTx" presStyleIdx="3" presStyleCnt="5">
        <dgm:presLayoutVars/>
      </dgm:prSet>
      <dgm:spPr/>
    </dgm:pt>
    <dgm:pt modelId="{3E07BB8B-C87B-4197-B4B4-BB12209CFEB3}" type="pres">
      <dgm:prSet presAssocID="{FDBDC916-024F-43D7-B8A9-CA37039B1D86}" presName="sibTrans" presStyleCnt="0"/>
      <dgm:spPr/>
    </dgm:pt>
    <dgm:pt modelId="{FD56AFDE-6811-4A14-A0EC-6420A8234920}" type="pres">
      <dgm:prSet presAssocID="{B22D9E9B-CFE9-40D0-AD66-DBE072627815}" presName="compNode" presStyleCnt="0"/>
      <dgm:spPr/>
    </dgm:pt>
    <dgm:pt modelId="{E7EA58AC-E0DE-4586-BC57-60977F05410C}" type="pres">
      <dgm:prSet presAssocID="{B22D9E9B-CFE9-40D0-AD66-DBE072627815}" presName="bgRect" presStyleLbl="bgShp" presStyleIdx="2" presStyleCnt="3"/>
      <dgm:spPr/>
    </dgm:pt>
    <dgm:pt modelId="{561EB260-2FB3-4801-B0A4-B492E4460FAE}" type="pres">
      <dgm:prSet presAssocID="{B22D9E9B-CFE9-40D0-AD66-DBE0726278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6BAEA2-C587-4F01-AA1E-AD5AF9F868D7}" type="pres">
      <dgm:prSet presAssocID="{B22D9E9B-CFE9-40D0-AD66-DBE072627815}" presName="spaceRect" presStyleCnt="0"/>
      <dgm:spPr/>
    </dgm:pt>
    <dgm:pt modelId="{B8D20860-1DE0-42B8-9E49-AFE1687102A1}" type="pres">
      <dgm:prSet presAssocID="{B22D9E9B-CFE9-40D0-AD66-DBE07262781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23FA906-BA2D-449F-821A-3E8809F96C9E}" type="presOf" srcId="{7736FFC3-9761-450C-852A-ECD09C7932D3}" destId="{87140B63-6DDF-4D65-9B57-ADFE594577BE}" srcOrd="0" destOrd="0" presId="urn:microsoft.com/office/officeart/2018/2/layout/IconVerticalSolidList"/>
    <dgm:cxn modelId="{A7A69D19-6C91-48DC-AE6F-CB5ED142D65C}" type="presOf" srcId="{6C7B0CB5-B3FB-4F9C-8639-CD42C6C2999A}" destId="{B30AF491-7AE5-4A66-A085-9BF97D327E81}" srcOrd="0" destOrd="0" presId="urn:microsoft.com/office/officeart/2018/2/layout/IconVerticalSolidList"/>
    <dgm:cxn modelId="{3FDBBA1F-8C01-4492-BBE0-8FF5647A5EC9}" type="presOf" srcId="{A7E27066-58EF-47C1-A4FA-7193BC557706}" destId="{3A503815-BEB3-4906-89C7-AEB13DCCC51D}" srcOrd="0" destOrd="0" presId="urn:microsoft.com/office/officeart/2018/2/layout/IconVerticalSolidList"/>
    <dgm:cxn modelId="{7798833B-F1B1-40A7-9F70-8AB86CCB13BB}" type="presOf" srcId="{B22D9E9B-CFE9-40D0-AD66-DBE072627815}" destId="{B8D20860-1DE0-42B8-9E49-AFE1687102A1}" srcOrd="0" destOrd="0" presId="urn:microsoft.com/office/officeart/2018/2/layout/IconVerticalSolidList"/>
    <dgm:cxn modelId="{BE371F40-1F3A-487D-AD4E-573205443CE9}" type="presOf" srcId="{1DA4B1DB-C7E1-450F-87BC-45CC5E5F8B3A}" destId="{6A0E259D-ED52-4F2D-9DD4-711392F1C61D}" srcOrd="0" destOrd="0" presId="urn:microsoft.com/office/officeart/2018/2/layout/IconVerticalSolidList"/>
    <dgm:cxn modelId="{F302465E-9914-4D5B-8B10-62C6B8ACEC31}" type="presOf" srcId="{187B2799-4F3B-40A3-AB0E-13FE8966CA53}" destId="{394A90C8-A92C-42EB-85FC-18482DEB00E8}" srcOrd="0" destOrd="0" presId="urn:microsoft.com/office/officeart/2018/2/layout/IconVerticalSolidList"/>
    <dgm:cxn modelId="{5F25165F-8245-4519-827D-9F7ED57B0A3F}" srcId="{6C7B0CB5-B3FB-4F9C-8639-CD42C6C2999A}" destId="{A7E27066-58EF-47C1-A4FA-7193BC557706}" srcOrd="1" destOrd="0" parTransId="{EE1F2DC9-3E1E-462B-BA52-A2DD3CFDC643}" sibTransId="{FDBDC916-024F-43D7-B8A9-CA37039B1D86}"/>
    <dgm:cxn modelId="{F25B7A6E-D09F-4CCC-B5D8-BE2ECDC9B419}" srcId="{A7E27066-58EF-47C1-A4FA-7193BC557706}" destId="{1DA4B1DB-C7E1-450F-87BC-45CC5E5F8B3A}" srcOrd="0" destOrd="0" parTransId="{F2F3B259-5847-449D-8BF3-36DD7B9557F4}" sibTransId="{4571EFF7-C763-4D31-9567-83EF4A2066A0}"/>
    <dgm:cxn modelId="{7FED876F-175B-4962-95C5-5889AA239A78}" srcId="{6C7B0CB5-B3FB-4F9C-8639-CD42C6C2999A}" destId="{7736FFC3-9761-450C-852A-ECD09C7932D3}" srcOrd="0" destOrd="0" parTransId="{404BB934-13A6-440C-9CB9-85E603B09C0F}" sibTransId="{A6B74E95-4E94-4EB2-997E-BB0EDFF8377B}"/>
    <dgm:cxn modelId="{C3EE9E56-17DF-4BFE-AF38-C00E505BD9AC}" srcId="{6C7B0CB5-B3FB-4F9C-8639-CD42C6C2999A}" destId="{B22D9E9B-CFE9-40D0-AD66-DBE072627815}" srcOrd="2" destOrd="0" parTransId="{255C74CE-ABD7-4DD0-AE9D-80FAE98D0945}" sibTransId="{6032A19B-9DFB-4FD5-9F19-DB33A42D6E7D}"/>
    <dgm:cxn modelId="{C05FEEFA-273F-4C37-8EC1-D8A34C2C2C48}" srcId="{7736FFC3-9761-450C-852A-ECD09C7932D3}" destId="{187B2799-4F3B-40A3-AB0E-13FE8966CA53}" srcOrd="0" destOrd="0" parTransId="{EF7BC08F-E71B-4CA1-BB33-3A774E71A264}" sibTransId="{BE72ED4B-AEE9-4C72-B67B-8498A3883FA7}"/>
    <dgm:cxn modelId="{C3F1513F-FEC6-4C4E-B91E-46B3EF8E475B}" type="presParOf" srcId="{B30AF491-7AE5-4A66-A085-9BF97D327E81}" destId="{B3A59073-A490-4A0E-B89E-C79094BD2079}" srcOrd="0" destOrd="0" presId="urn:microsoft.com/office/officeart/2018/2/layout/IconVerticalSolidList"/>
    <dgm:cxn modelId="{2CF1B0C4-9F6F-4A27-8B43-6BA1B6782856}" type="presParOf" srcId="{B3A59073-A490-4A0E-B89E-C79094BD2079}" destId="{21CE16F2-F06D-4405-8CAA-9FCACDC54AC7}" srcOrd="0" destOrd="0" presId="urn:microsoft.com/office/officeart/2018/2/layout/IconVerticalSolidList"/>
    <dgm:cxn modelId="{76690142-80ED-4A85-8508-5DE838FF6133}" type="presParOf" srcId="{B3A59073-A490-4A0E-B89E-C79094BD2079}" destId="{4F34547E-F1BD-4963-B021-7B1F350068B5}" srcOrd="1" destOrd="0" presId="urn:microsoft.com/office/officeart/2018/2/layout/IconVerticalSolidList"/>
    <dgm:cxn modelId="{3EA4B8FA-B6CD-46FF-AAEB-F5067F3F1E7F}" type="presParOf" srcId="{B3A59073-A490-4A0E-B89E-C79094BD2079}" destId="{FED731C5-7531-456B-A1A0-7F99D017B523}" srcOrd="2" destOrd="0" presId="urn:microsoft.com/office/officeart/2018/2/layout/IconVerticalSolidList"/>
    <dgm:cxn modelId="{80134C95-EAB1-4A9A-AB1A-D8859DD090B9}" type="presParOf" srcId="{B3A59073-A490-4A0E-B89E-C79094BD2079}" destId="{87140B63-6DDF-4D65-9B57-ADFE594577BE}" srcOrd="3" destOrd="0" presId="urn:microsoft.com/office/officeart/2018/2/layout/IconVerticalSolidList"/>
    <dgm:cxn modelId="{AD57E338-C87C-4946-9218-622F4B028ECC}" type="presParOf" srcId="{B3A59073-A490-4A0E-B89E-C79094BD2079}" destId="{394A90C8-A92C-42EB-85FC-18482DEB00E8}" srcOrd="4" destOrd="0" presId="urn:microsoft.com/office/officeart/2018/2/layout/IconVerticalSolidList"/>
    <dgm:cxn modelId="{497A665F-AE59-4986-8AA7-AF479959518E}" type="presParOf" srcId="{B30AF491-7AE5-4A66-A085-9BF97D327E81}" destId="{3E5870DE-2528-48D3-B9E5-7CFDB7BDFFA8}" srcOrd="1" destOrd="0" presId="urn:microsoft.com/office/officeart/2018/2/layout/IconVerticalSolidList"/>
    <dgm:cxn modelId="{3AC60439-3A84-499C-951D-2212C4516BEB}" type="presParOf" srcId="{B30AF491-7AE5-4A66-A085-9BF97D327E81}" destId="{FF194745-23A7-4FE1-9AA6-FB3A7A55E355}" srcOrd="2" destOrd="0" presId="urn:microsoft.com/office/officeart/2018/2/layout/IconVerticalSolidList"/>
    <dgm:cxn modelId="{7999107E-D2E1-438C-A0B4-B3B430F0795F}" type="presParOf" srcId="{FF194745-23A7-4FE1-9AA6-FB3A7A55E355}" destId="{8BB31BA8-164C-4D4B-96A0-93658D8FC447}" srcOrd="0" destOrd="0" presId="urn:microsoft.com/office/officeart/2018/2/layout/IconVerticalSolidList"/>
    <dgm:cxn modelId="{995C10F6-DC84-4C8B-AD30-CEF4198BE4B7}" type="presParOf" srcId="{FF194745-23A7-4FE1-9AA6-FB3A7A55E355}" destId="{FDA8B1A7-3C0B-4860-A4B2-82F800305532}" srcOrd="1" destOrd="0" presId="urn:microsoft.com/office/officeart/2018/2/layout/IconVerticalSolidList"/>
    <dgm:cxn modelId="{509A4725-5ED8-4D61-B7E1-BA7A222A04D2}" type="presParOf" srcId="{FF194745-23A7-4FE1-9AA6-FB3A7A55E355}" destId="{129DFD03-7E4D-4E62-B248-FF8C7B55390E}" srcOrd="2" destOrd="0" presId="urn:microsoft.com/office/officeart/2018/2/layout/IconVerticalSolidList"/>
    <dgm:cxn modelId="{74A07E7F-858B-4BCD-A813-0AD4BFEC019D}" type="presParOf" srcId="{FF194745-23A7-4FE1-9AA6-FB3A7A55E355}" destId="{3A503815-BEB3-4906-89C7-AEB13DCCC51D}" srcOrd="3" destOrd="0" presId="urn:microsoft.com/office/officeart/2018/2/layout/IconVerticalSolidList"/>
    <dgm:cxn modelId="{AA66FAD1-CDDA-4C5C-8241-311B50CBD568}" type="presParOf" srcId="{FF194745-23A7-4FE1-9AA6-FB3A7A55E355}" destId="{6A0E259D-ED52-4F2D-9DD4-711392F1C61D}" srcOrd="4" destOrd="0" presId="urn:microsoft.com/office/officeart/2018/2/layout/IconVerticalSolidList"/>
    <dgm:cxn modelId="{B481EA66-8713-4D62-9D54-F4C5C7E0268E}" type="presParOf" srcId="{B30AF491-7AE5-4A66-A085-9BF97D327E81}" destId="{3E07BB8B-C87B-4197-B4B4-BB12209CFEB3}" srcOrd="3" destOrd="0" presId="urn:microsoft.com/office/officeart/2018/2/layout/IconVerticalSolidList"/>
    <dgm:cxn modelId="{74D255DD-E1FF-4781-A0C8-558565076C80}" type="presParOf" srcId="{B30AF491-7AE5-4A66-A085-9BF97D327E81}" destId="{FD56AFDE-6811-4A14-A0EC-6420A8234920}" srcOrd="4" destOrd="0" presId="urn:microsoft.com/office/officeart/2018/2/layout/IconVerticalSolidList"/>
    <dgm:cxn modelId="{DBFBE892-1C94-4E89-9528-EA3A2AE573CC}" type="presParOf" srcId="{FD56AFDE-6811-4A14-A0EC-6420A8234920}" destId="{E7EA58AC-E0DE-4586-BC57-60977F05410C}" srcOrd="0" destOrd="0" presId="urn:microsoft.com/office/officeart/2018/2/layout/IconVerticalSolidList"/>
    <dgm:cxn modelId="{EA7E6606-E42A-4B60-A95B-0FAF82B6E1DF}" type="presParOf" srcId="{FD56AFDE-6811-4A14-A0EC-6420A8234920}" destId="{561EB260-2FB3-4801-B0A4-B492E4460FAE}" srcOrd="1" destOrd="0" presId="urn:microsoft.com/office/officeart/2018/2/layout/IconVerticalSolidList"/>
    <dgm:cxn modelId="{624F23D2-449E-469E-90E5-B5DC6570FD8E}" type="presParOf" srcId="{FD56AFDE-6811-4A14-A0EC-6420A8234920}" destId="{F46BAEA2-C587-4F01-AA1E-AD5AF9F868D7}" srcOrd="2" destOrd="0" presId="urn:microsoft.com/office/officeart/2018/2/layout/IconVerticalSolidList"/>
    <dgm:cxn modelId="{E728A005-E9CA-4855-A006-CBA74DD866B1}" type="presParOf" srcId="{FD56AFDE-6811-4A14-A0EC-6420A8234920}" destId="{B8D20860-1DE0-42B8-9E49-AFE1687102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80629-C47A-49CF-B46D-F4E46DE313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AB174B-FCF0-4CC3-9957-C169FBF228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 your program inclusions</a:t>
          </a:r>
        </a:p>
      </dgm:t>
    </dgm:pt>
    <dgm:pt modelId="{864EC837-DCCF-4793-BF42-21B87462EAE4}" type="parTrans" cxnId="{4605FCC1-8E38-48F3-AF60-2EB76FD205EE}">
      <dgm:prSet/>
      <dgm:spPr/>
      <dgm:t>
        <a:bodyPr/>
        <a:lstStyle/>
        <a:p>
          <a:endParaRPr lang="en-US"/>
        </a:p>
      </dgm:t>
    </dgm:pt>
    <dgm:pt modelId="{7B685823-D353-4FEB-AC6A-4DF9334765DA}" type="sibTrans" cxnId="{4605FCC1-8E38-48F3-AF60-2EB76FD205EE}">
      <dgm:prSet/>
      <dgm:spPr/>
      <dgm:t>
        <a:bodyPr/>
        <a:lstStyle/>
        <a:p>
          <a:endParaRPr lang="en-US"/>
        </a:p>
      </dgm:t>
    </dgm:pt>
    <dgm:pt modelId="{9908AF72-EFA5-46FC-BFFF-7A961A5F93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 your audience of participants</a:t>
          </a:r>
        </a:p>
      </dgm:t>
    </dgm:pt>
    <dgm:pt modelId="{E551F526-C60D-4A92-879E-6A9D78CFD506}" type="parTrans" cxnId="{91D866A2-5AA8-4283-8130-88A816F21974}">
      <dgm:prSet/>
      <dgm:spPr/>
      <dgm:t>
        <a:bodyPr/>
        <a:lstStyle/>
        <a:p>
          <a:endParaRPr lang="en-US"/>
        </a:p>
      </dgm:t>
    </dgm:pt>
    <dgm:pt modelId="{FFCEF321-02A2-4706-AD1C-B2379F891DC2}" type="sibTrans" cxnId="{91D866A2-5AA8-4283-8130-88A816F21974}">
      <dgm:prSet/>
      <dgm:spPr/>
      <dgm:t>
        <a:bodyPr/>
        <a:lstStyle/>
        <a:p>
          <a:endParaRPr lang="en-US"/>
        </a:p>
      </dgm:t>
    </dgm:pt>
    <dgm:pt modelId="{76105BCA-F773-43A8-9A23-9B3F3D20D9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 your process</a:t>
          </a:r>
        </a:p>
      </dgm:t>
    </dgm:pt>
    <dgm:pt modelId="{7C7A6260-47C3-4BF7-A34A-0E3F115A0EE2}" type="parTrans" cxnId="{1DCFE0EE-9427-47D7-A0FB-D6D09B698103}">
      <dgm:prSet/>
      <dgm:spPr/>
      <dgm:t>
        <a:bodyPr/>
        <a:lstStyle/>
        <a:p>
          <a:endParaRPr lang="en-US"/>
        </a:p>
      </dgm:t>
    </dgm:pt>
    <dgm:pt modelId="{7E4F23D0-36BA-450F-A032-3527112511D1}" type="sibTrans" cxnId="{1DCFE0EE-9427-47D7-A0FB-D6D09B698103}">
      <dgm:prSet/>
      <dgm:spPr/>
      <dgm:t>
        <a:bodyPr/>
        <a:lstStyle/>
        <a:p>
          <a:endParaRPr lang="en-US"/>
        </a:p>
      </dgm:t>
    </dgm:pt>
    <dgm:pt modelId="{772CA25E-69BA-421E-AB27-BFDFA3F850FC}" type="pres">
      <dgm:prSet presAssocID="{0F580629-C47A-49CF-B46D-F4E46DE3133A}" presName="root" presStyleCnt="0">
        <dgm:presLayoutVars>
          <dgm:dir/>
          <dgm:resizeHandles val="exact"/>
        </dgm:presLayoutVars>
      </dgm:prSet>
      <dgm:spPr/>
    </dgm:pt>
    <dgm:pt modelId="{EF316748-0041-463B-A4E2-E0E22388D01C}" type="pres">
      <dgm:prSet presAssocID="{52AB174B-FCF0-4CC3-9957-C169FBF2287E}" presName="compNode" presStyleCnt="0"/>
      <dgm:spPr/>
    </dgm:pt>
    <dgm:pt modelId="{4D8B3CEE-8A00-4352-A505-16CAA06EFDB5}" type="pres">
      <dgm:prSet presAssocID="{52AB174B-FCF0-4CC3-9957-C169FBF2287E}" presName="bgRect" presStyleLbl="bgShp" presStyleIdx="0" presStyleCnt="3"/>
      <dgm:spPr/>
    </dgm:pt>
    <dgm:pt modelId="{F0A72F77-9D31-4BE8-B083-526B719C460A}" type="pres">
      <dgm:prSet presAssocID="{52AB174B-FCF0-4CC3-9957-C169FBF228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16A1025-727C-41C3-B03B-35F8DDD05C6B}" type="pres">
      <dgm:prSet presAssocID="{52AB174B-FCF0-4CC3-9957-C169FBF2287E}" presName="spaceRect" presStyleCnt="0"/>
      <dgm:spPr/>
    </dgm:pt>
    <dgm:pt modelId="{0F07133C-4BB1-4ACA-9E5F-65B73670F3DB}" type="pres">
      <dgm:prSet presAssocID="{52AB174B-FCF0-4CC3-9957-C169FBF2287E}" presName="parTx" presStyleLbl="revTx" presStyleIdx="0" presStyleCnt="3">
        <dgm:presLayoutVars>
          <dgm:chMax val="0"/>
          <dgm:chPref val="0"/>
        </dgm:presLayoutVars>
      </dgm:prSet>
      <dgm:spPr/>
    </dgm:pt>
    <dgm:pt modelId="{42D2CE9C-FD36-4BAC-8473-9127566A8ACC}" type="pres">
      <dgm:prSet presAssocID="{7B685823-D353-4FEB-AC6A-4DF9334765DA}" presName="sibTrans" presStyleCnt="0"/>
      <dgm:spPr/>
    </dgm:pt>
    <dgm:pt modelId="{A7F252C4-A7D2-489E-9C72-59C11FE835AC}" type="pres">
      <dgm:prSet presAssocID="{9908AF72-EFA5-46FC-BFFF-7A961A5F93DC}" presName="compNode" presStyleCnt="0"/>
      <dgm:spPr/>
    </dgm:pt>
    <dgm:pt modelId="{F5226774-09B2-4004-BA3C-110441BBEA1C}" type="pres">
      <dgm:prSet presAssocID="{9908AF72-EFA5-46FC-BFFF-7A961A5F93DC}" presName="bgRect" presStyleLbl="bgShp" presStyleIdx="1" presStyleCnt="3"/>
      <dgm:spPr/>
    </dgm:pt>
    <dgm:pt modelId="{45C3C5CA-CB55-41DE-BBD8-D0B57DE9426C}" type="pres">
      <dgm:prSet presAssocID="{9908AF72-EFA5-46FC-BFFF-7A961A5F93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4DF1038-1428-476B-8E4E-CD176EF474CD}" type="pres">
      <dgm:prSet presAssocID="{9908AF72-EFA5-46FC-BFFF-7A961A5F93DC}" presName="spaceRect" presStyleCnt="0"/>
      <dgm:spPr/>
    </dgm:pt>
    <dgm:pt modelId="{D33AD7CB-0A41-4B24-A4B1-15F14F77F347}" type="pres">
      <dgm:prSet presAssocID="{9908AF72-EFA5-46FC-BFFF-7A961A5F93DC}" presName="parTx" presStyleLbl="revTx" presStyleIdx="1" presStyleCnt="3">
        <dgm:presLayoutVars>
          <dgm:chMax val="0"/>
          <dgm:chPref val="0"/>
        </dgm:presLayoutVars>
      </dgm:prSet>
      <dgm:spPr/>
    </dgm:pt>
    <dgm:pt modelId="{7FB17288-1A23-44F7-BDB9-26ABFFFAE6F7}" type="pres">
      <dgm:prSet presAssocID="{FFCEF321-02A2-4706-AD1C-B2379F891DC2}" presName="sibTrans" presStyleCnt="0"/>
      <dgm:spPr/>
    </dgm:pt>
    <dgm:pt modelId="{95A9B06C-5E95-4E41-B6C3-B84928F0DBCF}" type="pres">
      <dgm:prSet presAssocID="{76105BCA-F773-43A8-9A23-9B3F3D20D998}" presName="compNode" presStyleCnt="0"/>
      <dgm:spPr/>
    </dgm:pt>
    <dgm:pt modelId="{276879DA-5636-4421-BD16-9598C8CC9E6A}" type="pres">
      <dgm:prSet presAssocID="{76105BCA-F773-43A8-9A23-9B3F3D20D998}" presName="bgRect" presStyleLbl="bgShp" presStyleIdx="2" presStyleCnt="3"/>
      <dgm:spPr/>
    </dgm:pt>
    <dgm:pt modelId="{66332105-6C35-47CC-9179-B3068101E6E1}" type="pres">
      <dgm:prSet presAssocID="{76105BCA-F773-43A8-9A23-9B3F3D20D9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6DDF466-5916-4A47-B37F-26E1FB050CDA}" type="pres">
      <dgm:prSet presAssocID="{76105BCA-F773-43A8-9A23-9B3F3D20D998}" presName="spaceRect" presStyleCnt="0"/>
      <dgm:spPr/>
    </dgm:pt>
    <dgm:pt modelId="{5C4A29F7-AC32-4915-A208-4857E09FCFCB}" type="pres">
      <dgm:prSet presAssocID="{76105BCA-F773-43A8-9A23-9B3F3D20D9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3AB846-1BA7-49CA-A6CF-007D024F60A5}" type="presOf" srcId="{0F580629-C47A-49CF-B46D-F4E46DE3133A}" destId="{772CA25E-69BA-421E-AB27-BFDFA3F850FC}" srcOrd="0" destOrd="0" presId="urn:microsoft.com/office/officeart/2018/2/layout/IconVerticalSolidList"/>
    <dgm:cxn modelId="{91D866A2-5AA8-4283-8130-88A816F21974}" srcId="{0F580629-C47A-49CF-B46D-F4E46DE3133A}" destId="{9908AF72-EFA5-46FC-BFFF-7A961A5F93DC}" srcOrd="1" destOrd="0" parTransId="{E551F526-C60D-4A92-879E-6A9D78CFD506}" sibTransId="{FFCEF321-02A2-4706-AD1C-B2379F891DC2}"/>
    <dgm:cxn modelId="{4605FCC1-8E38-48F3-AF60-2EB76FD205EE}" srcId="{0F580629-C47A-49CF-B46D-F4E46DE3133A}" destId="{52AB174B-FCF0-4CC3-9957-C169FBF2287E}" srcOrd="0" destOrd="0" parTransId="{864EC837-DCCF-4793-BF42-21B87462EAE4}" sibTransId="{7B685823-D353-4FEB-AC6A-4DF9334765DA}"/>
    <dgm:cxn modelId="{CF50B3D9-9AEF-4123-B74E-AD940CEF4897}" type="presOf" srcId="{9908AF72-EFA5-46FC-BFFF-7A961A5F93DC}" destId="{D33AD7CB-0A41-4B24-A4B1-15F14F77F347}" srcOrd="0" destOrd="0" presId="urn:microsoft.com/office/officeart/2018/2/layout/IconVerticalSolidList"/>
    <dgm:cxn modelId="{F54815DF-0046-4B6A-971B-9AA2BD3E761C}" type="presOf" srcId="{76105BCA-F773-43A8-9A23-9B3F3D20D998}" destId="{5C4A29F7-AC32-4915-A208-4857E09FCFCB}" srcOrd="0" destOrd="0" presId="urn:microsoft.com/office/officeart/2018/2/layout/IconVerticalSolidList"/>
    <dgm:cxn modelId="{BA669CE8-F434-480E-8611-26DDD6650282}" type="presOf" srcId="{52AB174B-FCF0-4CC3-9957-C169FBF2287E}" destId="{0F07133C-4BB1-4ACA-9E5F-65B73670F3DB}" srcOrd="0" destOrd="0" presId="urn:microsoft.com/office/officeart/2018/2/layout/IconVerticalSolidList"/>
    <dgm:cxn modelId="{1DCFE0EE-9427-47D7-A0FB-D6D09B698103}" srcId="{0F580629-C47A-49CF-B46D-F4E46DE3133A}" destId="{76105BCA-F773-43A8-9A23-9B3F3D20D998}" srcOrd="2" destOrd="0" parTransId="{7C7A6260-47C3-4BF7-A34A-0E3F115A0EE2}" sibTransId="{7E4F23D0-36BA-450F-A032-3527112511D1}"/>
    <dgm:cxn modelId="{EBEEA781-147B-4ECE-97A6-5F8CF23D11CC}" type="presParOf" srcId="{772CA25E-69BA-421E-AB27-BFDFA3F850FC}" destId="{EF316748-0041-463B-A4E2-E0E22388D01C}" srcOrd="0" destOrd="0" presId="urn:microsoft.com/office/officeart/2018/2/layout/IconVerticalSolidList"/>
    <dgm:cxn modelId="{93F28722-A4FB-43EC-A02B-406D70D1F6EE}" type="presParOf" srcId="{EF316748-0041-463B-A4E2-E0E22388D01C}" destId="{4D8B3CEE-8A00-4352-A505-16CAA06EFDB5}" srcOrd="0" destOrd="0" presId="urn:microsoft.com/office/officeart/2018/2/layout/IconVerticalSolidList"/>
    <dgm:cxn modelId="{8EE579FD-FEB8-4759-AF8C-0247FC5E7BAF}" type="presParOf" srcId="{EF316748-0041-463B-A4E2-E0E22388D01C}" destId="{F0A72F77-9D31-4BE8-B083-526B719C460A}" srcOrd="1" destOrd="0" presId="urn:microsoft.com/office/officeart/2018/2/layout/IconVerticalSolidList"/>
    <dgm:cxn modelId="{80EE1FB8-B626-4433-8771-7DDF0A017C66}" type="presParOf" srcId="{EF316748-0041-463B-A4E2-E0E22388D01C}" destId="{B16A1025-727C-41C3-B03B-35F8DDD05C6B}" srcOrd="2" destOrd="0" presId="urn:microsoft.com/office/officeart/2018/2/layout/IconVerticalSolidList"/>
    <dgm:cxn modelId="{B80ACD08-A8A6-45C9-8F45-89007AA2D407}" type="presParOf" srcId="{EF316748-0041-463B-A4E2-E0E22388D01C}" destId="{0F07133C-4BB1-4ACA-9E5F-65B73670F3DB}" srcOrd="3" destOrd="0" presId="urn:microsoft.com/office/officeart/2018/2/layout/IconVerticalSolidList"/>
    <dgm:cxn modelId="{9D412FF1-015F-4F94-9336-2FDACEFECDC6}" type="presParOf" srcId="{772CA25E-69BA-421E-AB27-BFDFA3F850FC}" destId="{42D2CE9C-FD36-4BAC-8473-9127566A8ACC}" srcOrd="1" destOrd="0" presId="urn:microsoft.com/office/officeart/2018/2/layout/IconVerticalSolidList"/>
    <dgm:cxn modelId="{E22E126A-C53A-4524-8C98-47618F8DEC1E}" type="presParOf" srcId="{772CA25E-69BA-421E-AB27-BFDFA3F850FC}" destId="{A7F252C4-A7D2-489E-9C72-59C11FE835AC}" srcOrd="2" destOrd="0" presId="urn:microsoft.com/office/officeart/2018/2/layout/IconVerticalSolidList"/>
    <dgm:cxn modelId="{55614847-5B5C-498A-9F2C-9C5247E1B7AA}" type="presParOf" srcId="{A7F252C4-A7D2-489E-9C72-59C11FE835AC}" destId="{F5226774-09B2-4004-BA3C-110441BBEA1C}" srcOrd="0" destOrd="0" presId="urn:microsoft.com/office/officeart/2018/2/layout/IconVerticalSolidList"/>
    <dgm:cxn modelId="{45185734-6E6A-4039-B28E-9A705DC9F8E9}" type="presParOf" srcId="{A7F252C4-A7D2-489E-9C72-59C11FE835AC}" destId="{45C3C5CA-CB55-41DE-BBD8-D0B57DE9426C}" srcOrd="1" destOrd="0" presId="urn:microsoft.com/office/officeart/2018/2/layout/IconVerticalSolidList"/>
    <dgm:cxn modelId="{954CF384-3A1B-4507-8189-3F81F9DD6A85}" type="presParOf" srcId="{A7F252C4-A7D2-489E-9C72-59C11FE835AC}" destId="{D4DF1038-1428-476B-8E4E-CD176EF474CD}" srcOrd="2" destOrd="0" presId="urn:microsoft.com/office/officeart/2018/2/layout/IconVerticalSolidList"/>
    <dgm:cxn modelId="{C3C26D9D-2FCE-433F-8D41-94EB15D1F82C}" type="presParOf" srcId="{A7F252C4-A7D2-489E-9C72-59C11FE835AC}" destId="{D33AD7CB-0A41-4B24-A4B1-15F14F77F347}" srcOrd="3" destOrd="0" presId="urn:microsoft.com/office/officeart/2018/2/layout/IconVerticalSolidList"/>
    <dgm:cxn modelId="{9CF8F418-1DCE-440A-92A9-9C7A92F858D9}" type="presParOf" srcId="{772CA25E-69BA-421E-AB27-BFDFA3F850FC}" destId="{7FB17288-1A23-44F7-BDB9-26ABFFFAE6F7}" srcOrd="3" destOrd="0" presId="urn:microsoft.com/office/officeart/2018/2/layout/IconVerticalSolidList"/>
    <dgm:cxn modelId="{138AE61D-A3A0-4D81-BD8D-4FCDD3C2E368}" type="presParOf" srcId="{772CA25E-69BA-421E-AB27-BFDFA3F850FC}" destId="{95A9B06C-5E95-4E41-B6C3-B84928F0DBCF}" srcOrd="4" destOrd="0" presId="urn:microsoft.com/office/officeart/2018/2/layout/IconVerticalSolidList"/>
    <dgm:cxn modelId="{5754E5AB-0A41-4A84-B34B-CA31EEC72AB9}" type="presParOf" srcId="{95A9B06C-5E95-4E41-B6C3-B84928F0DBCF}" destId="{276879DA-5636-4421-BD16-9598C8CC9E6A}" srcOrd="0" destOrd="0" presId="urn:microsoft.com/office/officeart/2018/2/layout/IconVerticalSolidList"/>
    <dgm:cxn modelId="{7E6A367C-4E2E-447A-B474-FD040DB090B1}" type="presParOf" srcId="{95A9B06C-5E95-4E41-B6C3-B84928F0DBCF}" destId="{66332105-6C35-47CC-9179-B3068101E6E1}" srcOrd="1" destOrd="0" presId="urn:microsoft.com/office/officeart/2018/2/layout/IconVerticalSolidList"/>
    <dgm:cxn modelId="{013ACF2A-0C17-4E7F-B39B-6EAFB9AFF72F}" type="presParOf" srcId="{95A9B06C-5E95-4E41-B6C3-B84928F0DBCF}" destId="{B6DDF466-5916-4A47-B37F-26E1FB050CDA}" srcOrd="2" destOrd="0" presId="urn:microsoft.com/office/officeart/2018/2/layout/IconVerticalSolidList"/>
    <dgm:cxn modelId="{DF4B0B47-5BBF-4B0E-AEEE-7821C7211B8E}" type="presParOf" srcId="{95A9B06C-5E95-4E41-B6C3-B84928F0DBCF}" destId="{5C4A29F7-AC32-4915-A208-4857E09FCF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C2873-D272-45C8-BA6D-4A3EDE86CF4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553832-5707-438C-8ED5-119A2D5C6AF5}">
      <dgm:prSet/>
      <dgm:spPr/>
      <dgm:t>
        <a:bodyPr/>
        <a:lstStyle/>
        <a:p>
          <a:pPr>
            <a:defRPr b="1"/>
          </a:pPr>
          <a:r>
            <a:rPr lang="en-US" dirty="0"/>
            <a:t>Program inclusions</a:t>
          </a:r>
        </a:p>
      </dgm:t>
    </dgm:pt>
    <dgm:pt modelId="{444CF9E5-9878-47CC-BCE1-E40A72AF4C6F}" type="parTrans" cxnId="{546AD731-E322-4F7E-8337-674327F9725B}">
      <dgm:prSet/>
      <dgm:spPr/>
      <dgm:t>
        <a:bodyPr/>
        <a:lstStyle/>
        <a:p>
          <a:endParaRPr lang="en-US"/>
        </a:p>
      </dgm:t>
    </dgm:pt>
    <dgm:pt modelId="{21C15A9E-D937-4235-85F4-F50DAE11DB22}" type="sibTrans" cxnId="{546AD731-E322-4F7E-8337-674327F9725B}">
      <dgm:prSet/>
      <dgm:spPr/>
      <dgm:t>
        <a:bodyPr/>
        <a:lstStyle/>
        <a:p>
          <a:endParaRPr lang="en-US"/>
        </a:p>
      </dgm:t>
    </dgm:pt>
    <dgm:pt modelId="{D5C4C846-0194-4506-951E-A718E2B34736}">
      <dgm:prSet/>
      <dgm:spPr/>
      <dgm:t>
        <a:bodyPr/>
        <a:lstStyle/>
        <a:p>
          <a:r>
            <a:rPr lang="en-US" dirty="0"/>
            <a:t>Undergraduate programs</a:t>
          </a:r>
        </a:p>
      </dgm:t>
    </dgm:pt>
    <dgm:pt modelId="{8CA38258-AF65-4862-AB04-A5767D31B027}" type="parTrans" cxnId="{B973DCFB-7F1D-4142-92D3-D76A0317272C}">
      <dgm:prSet/>
      <dgm:spPr/>
      <dgm:t>
        <a:bodyPr/>
        <a:lstStyle/>
        <a:p>
          <a:endParaRPr lang="en-US"/>
        </a:p>
      </dgm:t>
    </dgm:pt>
    <dgm:pt modelId="{FBF0DE14-9200-4954-802A-E1AA52AFCC13}" type="sibTrans" cxnId="{B973DCFB-7F1D-4142-92D3-D76A0317272C}">
      <dgm:prSet/>
      <dgm:spPr/>
      <dgm:t>
        <a:bodyPr/>
        <a:lstStyle/>
        <a:p>
          <a:endParaRPr lang="en-US"/>
        </a:p>
      </dgm:t>
    </dgm:pt>
    <dgm:pt modelId="{D909B045-5EB0-4D62-B965-14B147B3D3F9}">
      <dgm:prSet/>
      <dgm:spPr/>
      <dgm:t>
        <a:bodyPr/>
        <a:lstStyle/>
        <a:p>
          <a:r>
            <a:rPr lang="en-US" dirty="0"/>
            <a:t>Degree-completion programs</a:t>
          </a:r>
        </a:p>
      </dgm:t>
    </dgm:pt>
    <dgm:pt modelId="{8774C640-B8E8-4DED-B578-830F0AC13888}" type="parTrans" cxnId="{45ADEE12-6362-4514-BB7E-410B182FD171}">
      <dgm:prSet/>
      <dgm:spPr/>
      <dgm:t>
        <a:bodyPr/>
        <a:lstStyle/>
        <a:p>
          <a:endParaRPr lang="en-US"/>
        </a:p>
      </dgm:t>
    </dgm:pt>
    <dgm:pt modelId="{00A67026-D0F5-4992-87E4-80826B7370AC}" type="sibTrans" cxnId="{45ADEE12-6362-4514-BB7E-410B182FD171}">
      <dgm:prSet/>
      <dgm:spPr/>
      <dgm:t>
        <a:bodyPr/>
        <a:lstStyle/>
        <a:p>
          <a:endParaRPr lang="en-US"/>
        </a:p>
      </dgm:t>
    </dgm:pt>
    <dgm:pt modelId="{7CD5E65C-C4D5-4049-B9D4-D8AC1AF3992D}">
      <dgm:prSet/>
      <dgm:spPr/>
      <dgm:t>
        <a:bodyPr/>
        <a:lstStyle/>
        <a:p>
          <a:r>
            <a:rPr lang="en-US" dirty="0"/>
            <a:t>Graduate programs</a:t>
          </a:r>
        </a:p>
      </dgm:t>
    </dgm:pt>
    <dgm:pt modelId="{F7C4D91E-4C48-485C-B619-920701E2C2E3}" type="parTrans" cxnId="{0BB1FC9B-B993-4121-B6A3-472A899DBFFC}">
      <dgm:prSet/>
      <dgm:spPr/>
      <dgm:t>
        <a:bodyPr/>
        <a:lstStyle/>
        <a:p>
          <a:endParaRPr lang="en-US"/>
        </a:p>
      </dgm:t>
    </dgm:pt>
    <dgm:pt modelId="{BC42F8E9-18F2-48CD-8F94-D3372C0E8BB8}" type="sibTrans" cxnId="{0BB1FC9B-B993-4121-B6A3-472A899DBFFC}">
      <dgm:prSet/>
      <dgm:spPr/>
      <dgm:t>
        <a:bodyPr/>
        <a:lstStyle/>
        <a:p>
          <a:endParaRPr lang="en-US"/>
        </a:p>
      </dgm:t>
    </dgm:pt>
    <dgm:pt modelId="{D2AB9D29-950C-4904-8A69-AAB7CB6F2B65}">
      <dgm:prSet/>
      <dgm:spPr/>
      <dgm:t>
        <a:bodyPr/>
        <a:lstStyle/>
        <a:p>
          <a:r>
            <a:rPr lang="en-US" dirty="0"/>
            <a:t>Professional degree programs</a:t>
          </a:r>
        </a:p>
      </dgm:t>
    </dgm:pt>
    <dgm:pt modelId="{39D5FE26-A3E9-4184-8C2B-D2F7DB1DE209}" type="parTrans" cxnId="{813E6AE3-41C1-433F-BF3E-B6C6E801A05F}">
      <dgm:prSet/>
      <dgm:spPr/>
      <dgm:t>
        <a:bodyPr/>
        <a:lstStyle/>
        <a:p>
          <a:endParaRPr lang="en-US"/>
        </a:p>
      </dgm:t>
    </dgm:pt>
    <dgm:pt modelId="{EFF6C2CD-1939-4FEF-B835-C4AD213C9CBA}" type="sibTrans" cxnId="{813E6AE3-41C1-433F-BF3E-B6C6E801A05F}">
      <dgm:prSet/>
      <dgm:spPr/>
      <dgm:t>
        <a:bodyPr/>
        <a:lstStyle/>
        <a:p>
          <a:endParaRPr lang="en-US"/>
        </a:p>
      </dgm:t>
    </dgm:pt>
    <dgm:pt modelId="{AC7EBC08-0904-4564-8F9B-E9BD61AE3A98}">
      <dgm:prSet/>
      <dgm:spPr/>
      <dgm:t>
        <a:bodyPr/>
        <a:lstStyle/>
        <a:p>
          <a:pPr>
            <a:defRPr b="1"/>
          </a:pPr>
          <a:r>
            <a:rPr lang="en-US" dirty="0"/>
            <a:t>Locations</a:t>
          </a:r>
        </a:p>
      </dgm:t>
    </dgm:pt>
    <dgm:pt modelId="{F8A74E36-6E70-4DF6-9807-ACDC3B5CF7D4}" type="parTrans" cxnId="{2FEB65A3-D047-4782-A79F-0ACA082D1E7E}">
      <dgm:prSet/>
      <dgm:spPr/>
      <dgm:t>
        <a:bodyPr/>
        <a:lstStyle/>
        <a:p>
          <a:endParaRPr lang="en-US"/>
        </a:p>
      </dgm:t>
    </dgm:pt>
    <dgm:pt modelId="{6EC59F91-CDF0-400C-9182-EBBAC0DFE00E}" type="sibTrans" cxnId="{2FEB65A3-D047-4782-A79F-0ACA082D1E7E}">
      <dgm:prSet/>
      <dgm:spPr/>
      <dgm:t>
        <a:bodyPr/>
        <a:lstStyle/>
        <a:p>
          <a:endParaRPr lang="en-US"/>
        </a:p>
      </dgm:t>
    </dgm:pt>
    <dgm:pt modelId="{55FAD4CB-3FF7-4D50-9BB0-9F8668522CAA}">
      <dgm:prSet/>
      <dgm:spPr/>
      <dgm:t>
        <a:bodyPr/>
        <a:lstStyle/>
        <a:p>
          <a:r>
            <a:rPr lang="en-US" dirty="0"/>
            <a:t>Main campus</a:t>
          </a:r>
        </a:p>
      </dgm:t>
    </dgm:pt>
    <dgm:pt modelId="{92AE6E33-7EA9-4C53-A10F-6C25E980EB08}" type="parTrans" cxnId="{409F9896-5E90-4615-A4AC-1D5F35C98510}">
      <dgm:prSet/>
      <dgm:spPr/>
      <dgm:t>
        <a:bodyPr/>
        <a:lstStyle/>
        <a:p>
          <a:endParaRPr lang="en-US"/>
        </a:p>
      </dgm:t>
    </dgm:pt>
    <dgm:pt modelId="{9B915A05-85D2-4911-AEFF-D36E2E73C8F7}" type="sibTrans" cxnId="{409F9896-5E90-4615-A4AC-1D5F35C98510}">
      <dgm:prSet/>
      <dgm:spPr/>
      <dgm:t>
        <a:bodyPr/>
        <a:lstStyle/>
        <a:p>
          <a:endParaRPr lang="en-US"/>
        </a:p>
      </dgm:t>
    </dgm:pt>
    <dgm:pt modelId="{957585AB-984A-4324-9BFB-78C89B1034E1}">
      <dgm:prSet/>
      <dgm:spPr/>
      <dgm:t>
        <a:bodyPr/>
        <a:lstStyle/>
        <a:p>
          <a:r>
            <a:rPr lang="en-US" dirty="0"/>
            <a:t>Branch campuses</a:t>
          </a:r>
        </a:p>
      </dgm:t>
    </dgm:pt>
    <dgm:pt modelId="{51B6121F-3478-4DBD-B833-59B0C7034D89}" type="parTrans" cxnId="{808EA15B-6F6B-49B7-8330-81ACA809AEAB}">
      <dgm:prSet/>
      <dgm:spPr/>
      <dgm:t>
        <a:bodyPr/>
        <a:lstStyle/>
        <a:p>
          <a:endParaRPr lang="en-US"/>
        </a:p>
      </dgm:t>
    </dgm:pt>
    <dgm:pt modelId="{110B22A0-E253-4114-9B2B-BFF74895400E}" type="sibTrans" cxnId="{808EA15B-6F6B-49B7-8330-81ACA809AEAB}">
      <dgm:prSet/>
      <dgm:spPr/>
      <dgm:t>
        <a:bodyPr/>
        <a:lstStyle/>
        <a:p>
          <a:endParaRPr lang="en-US"/>
        </a:p>
      </dgm:t>
    </dgm:pt>
    <dgm:pt modelId="{21D11B8B-1CE5-4F73-AAB3-8F00DF516675}">
      <dgm:prSet/>
      <dgm:spPr/>
      <dgm:t>
        <a:bodyPr/>
        <a:lstStyle/>
        <a:p>
          <a:r>
            <a:rPr lang="en-US" dirty="0"/>
            <a:t>Online</a:t>
          </a:r>
        </a:p>
      </dgm:t>
    </dgm:pt>
    <dgm:pt modelId="{A6B3F85B-3F37-45AB-B21C-EC31AA910CDB}" type="parTrans" cxnId="{79A66C6A-B3C5-4133-A60A-B03F05B9F932}">
      <dgm:prSet/>
      <dgm:spPr/>
      <dgm:t>
        <a:bodyPr/>
        <a:lstStyle/>
        <a:p>
          <a:endParaRPr lang="en-US"/>
        </a:p>
      </dgm:t>
    </dgm:pt>
    <dgm:pt modelId="{A5A16FBF-E9B9-44F8-9868-08B349D4DA2C}" type="sibTrans" cxnId="{79A66C6A-B3C5-4133-A60A-B03F05B9F932}">
      <dgm:prSet/>
      <dgm:spPr/>
      <dgm:t>
        <a:bodyPr/>
        <a:lstStyle/>
        <a:p>
          <a:endParaRPr lang="en-US"/>
        </a:p>
      </dgm:t>
    </dgm:pt>
    <dgm:pt modelId="{DE78BF1A-4937-476D-997B-23F1D3C5A30A}" type="pres">
      <dgm:prSet presAssocID="{62FC2873-D272-45C8-BA6D-4A3EDE86CF42}" presName="vert0" presStyleCnt="0">
        <dgm:presLayoutVars>
          <dgm:dir/>
          <dgm:animOne val="branch"/>
          <dgm:animLvl val="lvl"/>
        </dgm:presLayoutVars>
      </dgm:prSet>
      <dgm:spPr/>
    </dgm:pt>
    <dgm:pt modelId="{32090894-7762-43A1-9FD6-422156DFC784}" type="pres">
      <dgm:prSet presAssocID="{9C553832-5707-438C-8ED5-119A2D5C6AF5}" presName="thickLine" presStyleLbl="alignNode1" presStyleIdx="0" presStyleCnt="2"/>
      <dgm:spPr/>
    </dgm:pt>
    <dgm:pt modelId="{17E06F6B-15F9-4230-9CA0-0A236EB425C6}" type="pres">
      <dgm:prSet presAssocID="{9C553832-5707-438C-8ED5-119A2D5C6AF5}" presName="horz1" presStyleCnt="0"/>
      <dgm:spPr/>
    </dgm:pt>
    <dgm:pt modelId="{A8EE83FB-CEB3-4A58-A86C-EEC6154251F2}" type="pres">
      <dgm:prSet presAssocID="{9C553832-5707-438C-8ED5-119A2D5C6AF5}" presName="tx1" presStyleLbl="revTx" presStyleIdx="0" presStyleCnt="9"/>
      <dgm:spPr/>
    </dgm:pt>
    <dgm:pt modelId="{03FE7DDF-AE61-4FA8-B16E-7117A73E5EC5}" type="pres">
      <dgm:prSet presAssocID="{9C553832-5707-438C-8ED5-119A2D5C6AF5}" presName="vert1" presStyleCnt="0"/>
      <dgm:spPr/>
    </dgm:pt>
    <dgm:pt modelId="{A832BE89-2E50-4C22-AF0D-E21CD0FD2FAD}" type="pres">
      <dgm:prSet presAssocID="{D5C4C846-0194-4506-951E-A718E2B34736}" presName="vertSpace2a" presStyleCnt="0"/>
      <dgm:spPr/>
    </dgm:pt>
    <dgm:pt modelId="{4A64DC44-4F94-4F6D-A21C-2A83E70CA781}" type="pres">
      <dgm:prSet presAssocID="{D5C4C846-0194-4506-951E-A718E2B34736}" presName="horz2" presStyleCnt="0"/>
      <dgm:spPr/>
    </dgm:pt>
    <dgm:pt modelId="{661ACA67-A23C-43C9-87DD-7C57AE3AC8C9}" type="pres">
      <dgm:prSet presAssocID="{D5C4C846-0194-4506-951E-A718E2B34736}" presName="horzSpace2" presStyleCnt="0"/>
      <dgm:spPr/>
    </dgm:pt>
    <dgm:pt modelId="{E7E25374-C73F-4F11-82A4-123EA7E5DAB1}" type="pres">
      <dgm:prSet presAssocID="{D5C4C846-0194-4506-951E-A718E2B34736}" presName="tx2" presStyleLbl="revTx" presStyleIdx="1" presStyleCnt="9"/>
      <dgm:spPr/>
    </dgm:pt>
    <dgm:pt modelId="{FB119B3B-BE07-4875-B98A-73A8D7EC7B49}" type="pres">
      <dgm:prSet presAssocID="{D5C4C846-0194-4506-951E-A718E2B34736}" presName="vert2" presStyleCnt="0"/>
      <dgm:spPr/>
    </dgm:pt>
    <dgm:pt modelId="{B0E12541-D763-4862-A95A-CC9A24CA49DC}" type="pres">
      <dgm:prSet presAssocID="{D5C4C846-0194-4506-951E-A718E2B34736}" presName="thinLine2b" presStyleLbl="callout" presStyleIdx="0" presStyleCnt="7"/>
      <dgm:spPr/>
    </dgm:pt>
    <dgm:pt modelId="{5D748E7B-99B8-40AA-9825-4879F7767482}" type="pres">
      <dgm:prSet presAssocID="{D5C4C846-0194-4506-951E-A718E2B34736}" presName="vertSpace2b" presStyleCnt="0"/>
      <dgm:spPr/>
    </dgm:pt>
    <dgm:pt modelId="{52101804-784D-4B2E-BA04-55A68236CEB9}" type="pres">
      <dgm:prSet presAssocID="{D909B045-5EB0-4D62-B965-14B147B3D3F9}" presName="horz2" presStyleCnt="0"/>
      <dgm:spPr/>
    </dgm:pt>
    <dgm:pt modelId="{B95424A9-1BFA-4D21-8A2E-DF2534D25A52}" type="pres">
      <dgm:prSet presAssocID="{D909B045-5EB0-4D62-B965-14B147B3D3F9}" presName="horzSpace2" presStyleCnt="0"/>
      <dgm:spPr/>
    </dgm:pt>
    <dgm:pt modelId="{74B2E322-E59D-4CC4-AB4B-8881CA1FC732}" type="pres">
      <dgm:prSet presAssocID="{D909B045-5EB0-4D62-B965-14B147B3D3F9}" presName="tx2" presStyleLbl="revTx" presStyleIdx="2" presStyleCnt="9"/>
      <dgm:spPr/>
    </dgm:pt>
    <dgm:pt modelId="{9785CBE7-CC3D-44BA-91A4-D76998A481B8}" type="pres">
      <dgm:prSet presAssocID="{D909B045-5EB0-4D62-B965-14B147B3D3F9}" presName="vert2" presStyleCnt="0"/>
      <dgm:spPr/>
    </dgm:pt>
    <dgm:pt modelId="{6C314248-0D65-4430-AC4C-E7C7843E8C6D}" type="pres">
      <dgm:prSet presAssocID="{D909B045-5EB0-4D62-B965-14B147B3D3F9}" presName="thinLine2b" presStyleLbl="callout" presStyleIdx="1" presStyleCnt="7"/>
      <dgm:spPr/>
    </dgm:pt>
    <dgm:pt modelId="{059BDC63-EA56-4370-8899-8F4AF0448101}" type="pres">
      <dgm:prSet presAssocID="{D909B045-5EB0-4D62-B965-14B147B3D3F9}" presName="vertSpace2b" presStyleCnt="0"/>
      <dgm:spPr/>
    </dgm:pt>
    <dgm:pt modelId="{27AC30E6-6E20-4B69-A25B-348FC91AAD7C}" type="pres">
      <dgm:prSet presAssocID="{7CD5E65C-C4D5-4049-B9D4-D8AC1AF3992D}" presName="horz2" presStyleCnt="0"/>
      <dgm:spPr/>
    </dgm:pt>
    <dgm:pt modelId="{70977B7A-5670-4F5E-9055-B8CE73DACAD8}" type="pres">
      <dgm:prSet presAssocID="{7CD5E65C-C4D5-4049-B9D4-D8AC1AF3992D}" presName="horzSpace2" presStyleCnt="0"/>
      <dgm:spPr/>
    </dgm:pt>
    <dgm:pt modelId="{6E48B0FE-BE39-4B7A-BE33-E16B88F705B7}" type="pres">
      <dgm:prSet presAssocID="{7CD5E65C-C4D5-4049-B9D4-D8AC1AF3992D}" presName="tx2" presStyleLbl="revTx" presStyleIdx="3" presStyleCnt="9"/>
      <dgm:spPr/>
    </dgm:pt>
    <dgm:pt modelId="{FC62DEF9-E98E-49AF-A49E-5518D16ECD8F}" type="pres">
      <dgm:prSet presAssocID="{7CD5E65C-C4D5-4049-B9D4-D8AC1AF3992D}" presName="vert2" presStyleCnt="0"/>
      <dgm:spPr/>
    </dgm:pt>
    <dgm:pt modelId="{8AFD1832-7F9E-406D-88C7-9DC05C19D61C}" type="pres">
      <dgm:prSet presAssocID="{7CD5E65C-C4D5-4049-B9D4-D8AC1AF3992D}" presName="thinLine2b" presStyleLbl="callout" presStyleIdx="2" presStyleCnt="7"/>
      <dgm:spPr/>
    </dgm:pt>
    <dgm:pt modelId="{43083E42-1F59-45FE-AAAE-83775766600B}" type="pres">
      <dgm:prSet presAssocID="{7CD5E65C-C4D5-4049-B9D4-D8AC1AF3992D}" presName="vertSpace2b" presStyleCnt="0"/>
      <dgm:spPr/>
    </dgm:pt>
    <dgm:pt modelId="{FCB0D2FD-35D3-462B-BBD5-B01C4A85DDAA}" type="pres">
      <dgm:prSet presAssocID="{D2AB9D29-950C-4904-8A69-AAB7CB6F2B65}" presName="horz2" presStyleCnt="0"/>
      <dgm:spPr/>
    </dgm:pt>
    <dgm:pt modelId="{C202B509-AF23-4FA9-9D83-BB9A854A637B}" type="pres">
      <dgm:prSet presAssocID="{D2AB9D29-950C-4904-8A69-AAB7CB6F2B65}" presName="horzSpace2" presStyleCnt="0"/>
      <dgm:spPr/>
    </dgm:pt>
    <dgm:pt modelId="{B73108DC-769B-4031-A769-4E33AFE3A442}" type="pres">
      <dgm:prSet presAssocID="{D2AB9D29-950C-4904-8A69-AAB7CB6F2B65}" presName="tx2" presStyleLbl="revTx" presStyleIdx="4" presStyleCnt="9"/>
      <dgm:spPr/>
    </dgm:pt>
    <dgm:pt modelId="{755144E9-0425-4639-8482-AF45FDA12228}" type="pres">
      <dgm:prSet presAssocID="{D2AB9D29-950C-4904-8A69-AAB7CB6F2B65}" presName="vert2" presStyleCnt="0"/>
      <dgm:spPr/>
    </dgm:pt>
    <dgm:pt modelId="{BDF65210-CED3-4A8D-A8BF-52D1EBC60F28}" type="pres">
      <dgm:prSet presAssocID="{D2AB9D29-950C-4904-8A69-AAB7CB6F2B65}" presName="thinLine2b" presStyleLbl="callout" presStyleIdx="3" presStyleCnt="7"/>
      <dgm:spPr/>
    </dgm:pt>
    <dgm:pt modelId="{1A82D519-50C5-46CF-AFBA-6FADD2445B11}" type="pres">
      <dgm:prSet presAssocID="{D2AB9D29-950C-4904-8A69-AAB7CB6F2B65}" presName="vertSpace2b" presStyleCnt="0"/>
      <dgm:spPr/>
    </dgm:pt>
    <dgm:pt modelId="{E48974BF-1E22-40BA-8EBF-69C0BD3E74FE}" type="pres">
      <dgm:prSet presAssocID="{AC7EBC08-0904-4564-8F9B-E9BD61AE3A98}" presName="thickLine" presStyleLbl="alignNode1" presStyleIdx="1" presStyleCnt="2"/>
      <dgm:spPr/>
    </dgm:pt>
    <dgm:pt modelId="{8C8B8DC7-E623-4BB4-B8EC-30BE30F93C12}" type="pres">
      <dgm:prSet presAssocID="{AC7EBC08-0904-4564-8F9B-E9BD61AE3A98}" presName="horz1" presStyleCnt="0"/>
      <dgm:spPr/>
    </dgm:pt>
    <dgm:pt modelId="{07FCCF2F-55D1-4FF6-ABC5-C2C0DEEDC773}" type="pres">
      <dgm:prSet presAssocID="{AC7EBC08-0904-4564-8F9B-E9BD61AE3A98}" presName="tx1" presStyleLbl="revTx" presStyleIdx="5" presStyleCnt="9"/>
      <dgm:spPr/>
    </dgm:pt>
    <dgm:pt modelId="{5AE1B851-82E1-4BE9-99F9-A3C899160480}" type="pres">
      <dgm:prSet presAssocID="{AC7EBC08-0904-4564-8F9B-E9BD61AE3A98}" presName="vert1" presStyleCnt="0"/>
      <dgm:spPr/>
    </dgm:pt>
    <dgm:pt modelId="{2F56F13B-CE47-4E6B-8BE7-5BC81F553327}" type="pres">
      <dgm:prSet presAssocID="{55FAD4CB-3FF7-4D50-9BB0-9F8668522CAA}" presName="vertSpace2a" presStyleCnt="0"/>
      <dgm:spPr/>
    </dgm:pt>
    <dgm:pt modelId="{AAB5BA61-ACB7-4E42-944A-B951DCEFE2F7}" type="pres">
      <dgm:prSet presAssocID="{55FAD4CB-3FF7-4D50-9BB0-9F8668522CAA}" presName="horz2" presStyleCnt="0"/>
      <dgm:spPr/>
    </dgm:pt>
    <dgm:pt modelId="{28FA1A24-8E1C-45E3-BF39-44EED8486C2D}" type="pres">
      <dgm:prSet presAssocID="{55FAD4CB-3FF7-4D50-9BB0-9F8668522CAA}" presName="horzSpace2" presStyleCnt="0"/>
      <dgm:spPr/>
    </dgm:pt>
    <dgm:pt modelId="{5CFAC7E1-459F-4750-A6BA-0CC48B3570AF}" type="pres">
      <dgm:prSet presAssocID="{55FAD4CB-3FF7-4D50-9BB0-9F8668522CAA}" presName="tx2" presStyleLbl="revTx" presStyleIdx="6" presStyleCnt="9"/>
      <dgm:spPr/>
    </dgm:pt>
    <dgm:pt modelId="{255624BC-865A-477D-871D-BA01ADD70FAE}" type="pres">
      <dgm:prSet presAssocID="{55FAD4CB-3FF7-4D50-9BB0-9F8668522CAA}" presName="vert2" presStyleCnt="0"/>
      <dgm:spPr/>
    </dgm:pt>
    <dgm:pt modelId="{04F7933E-C6A2-4407-B121-33663DB75B12}" type="pres">
      <dgm:prSet presAssocID="{55FAD4CB-3FF7-4D50-9BB0-9F8668522CAA}" presName="thinLine2b" presStyleLbl="callout" presStyleIdx="4" presStyleCnt="7"/>
      <dgm:spPr/>
    </dgm:pt>
    <dgm:pt modelId="{AF694214-1FBE-4D10-8FF8-CF54A7D6E627}" type="pres">
      <dgm:prSet presAssocID="{55FAD4CB-3FF7-4D50-9BB0-9F8668522CAA}" presName="vertSpace2b" presStyleCnt="0"/>
      <dgm:spPr/>
    </dgm:pt>
    <dgm:pt modelId="{A61C0021-887B-4F4D-A45B-23CF3C761592}" type="pres">
      <dgm:prSet presAssocID="{957585AB-984A-4324-9BFB-78C89B1034E1}" presName="horz2" presStyleCnt="0"/>
      <dgm:spPr/>
    </dgm:pt>
    <dgm:pt modelId="{8271B4B9-D973-470A-AA61-9E3C89D0A103}" type="pres">
      <dgm:prSet presAssocID="{957585AB-984A-4324-9BFB-78C89B1034E1}" presName="horzSpace2" presStyleCnt="0"/>
      <dgm:spPr/>
    </dgm:pt>
    <dgm:pt modelId="{BCBE45D3-B76B-43EA-8F43-8C2AFFED54BD}" type="pres">
      <dgm:prSet presAssocID="{957585AB-984A-4324-9BFB-78C89B1034E1}" presName="tx2" presStyleLbl="revTx" presStyleIdx="7" presStyleCnt="9"/>
      <dgm:spPr/>
    </dgm:pt>
    <dgm:pt modelId="{0034A84C-E102-4C5B-81D9-A44925E6CF3C}" type="pres">
      <dgm:prSet presAssocID="{957585AB-984A-4324-9BFB-78C89B1034E1}" presName="vert2" presStyleCnt="0"/>
      <dgm:spPr/>
    </dgm:pt>
    <dgm:pt modelId="{1D96CF1F-74EE-41C5-B0BF-A01F5F861EDF}" type="pres">
      <dgm:prSet presAssocID="{957585AB-984A-4324-9BFB-78C89B1034E1}" presName="thinLine2b" presStyleLbl="callout" presStyleIdx="5" presStyleCnt="7"/>
      <dgm:spPr/>
    </dgm:pt>
    <dgm:pt modelId="{B14A2743-685D-4D9B-A546-30B4724DABF3}" type="pres">
      <dgm:prSet presAssocID="{957585AB-984A-4324-9BFB-78C89B1034E1}" presName="vertSpace2b" presStyleCnt="0"/>
      <dgm:spPr/>
    </dgm:pt>
    <dgm:pt modelId="{5C52E6F3-85ED-4C8E-B394-A9CEFC2DF93C}" type="pres">
      <dgm:prSet presAssocID="{21D11B8B-1CE5-4F73-AAB3-8F00DF516675}" presName="horz2" presStyleCnt="0"/>
      <dgm:spPr/>
    </dgm:pt>
    <dgm:pt modelId="{6E7F1BE3-81DC-4573-A159-D6D217638FBC}" type="pres">
      <dgm:prSet presAssocID="{21D11B8B-1CE5-4F73-AAB3-8F00DF516675}" presName="horzSpace2" presStyleCnt="0"/>
      <dgm:spPr/>
    </dgm:pt>
    <dgm:pt modelId="{9E903060-60DB-4478-A1FD-32B6D6B4043C}" type="pres">
      <dgm:prSet presAssocID="{21D11B8B-1CE5-4F73-AAB3-8F00DF516675}" presName="tx2" presStyleLbl="revTx" presStyleIdx="8" presStyleCnt="9"/>
      <dgm:spPr/>
    </dgm:pt>
    <dgm:pt modelId="{98A4BF20-9E07-4788-B559-C7310892CF2B}" type="pres">
      <dgm:prSet presAssocID="{21D11B8B-1CE5-4F73-AAB3-8F00DF516675}" presName="vert2" presStyleCnt="0"/>
      <dgm:spPr/>
    </dgm:pt>
    <dgm:pt modelId="{C1B82D3F-1001-45EF-B5E2-516904F8E87C}" type="pres">
      <dgm:prSet presAssocID="{21D11B8B-1CE5-4F73-AAB3-8F00DF516675}" presName="thinLine2b" presStyleLbl="callout" presStyleIdx="6" presStyleCnt="7"/>
      <dgm:spPr/>
    </dgm:pt>
    <dgm:pt modelId="{30DEC576-DBC6-434F-98F2-366130AE8BA0}" type="pres">
      <dgm:prSet presAssocID="{21D11B8B-1CE5-4F73-AAB3-8F00DF516675}" presName="vertSpace2b" presStyleCnt="0"/>
      <dgm:spPr/>
    </dgm:pt>
  </dgm:ptLst>
  <dgm:cxnLst>
    <dgm:cxn modelId="{45ADEE12-6362-4514-BB7E-410B182FD171}" srcId="{9C553832-5707-438C-8ED5-119A2D5C6AF5}" destId="{D909B045-5EB0-4D62-B965-14B147B3D3F9}" srcOrd="1" destOrd="0" parTransId="{8774C640-B8E8-4DED-B578-830F0AC13888}" sibTransId="{00A67026-D0F5-4992-87E4-80826B7370AC}"/>
    <dgm:cxn modelId="{546AD731-E322-4F7E-8337-674327F9725B}" srcId="{62FC2873-D272-45C8-BA6D-4A3EDE86CF42}" destId="{9C553832-5707-438C-8ED5-119A2D5C6AF5}" srcOrd="0" destOrd="0" parTransId="{444CF9E5-9878-47CC-BCE1-E40A72AF4C6F}" sibTransId="{21C15A9E-D937-4235-85F4-F50DAE11DB22}"/>
    <dgm:cxn modelId="{808EA15B-6F6B-49B7-8330-81ACA809AEAB}" srcId="{AC7EBC08-0904-4564-8F9B-E9BD61AE3A98}" destId="{957585AB-984A-4324-9BFB-78C89B1034E1}" srcOrd="1" destOrd="0" parTransId="{51B6121F-3478-4DBD-B833-59B0C7034D89}" sibTransId="{110B22A0-E253-4114-9B2B-BFF74895400E}"/>
    <dgm:cxn modelId="{615A3260-8485-4A56-94D4-34459AF29C13}" type="presOf" srcId="{957585AB-984A-4324-9BFB-78C89B1034E1}" destId="{BCBE45D3-B76B-43EA-8F43-8C2AFFED54BD}" srcOrd="0" destOrd="0" presId="urn:microsoft.com/office/officeart/2008/layout/LinedList"/>
    <dgm:cxn modelId="{12BB1A67-799C-49F3-A7A3-AA39E30F2946}" type="presOf" srcId="{D2AB9D29-950C-4904-8A69-AAB7CB6F2B65}" destId="{B73108DC-769B-4031-A769-4E33AFE3A442}" srcOrd="0" destOrd="0" presId="urn:microsoft.com/office/officeart/2008/layout/LinedList"/>
    <dgm:cxn modelId="{79A66C6A-B3C5-4133-A60A-B03F05B9F932}" srcId="{AC7EBC08-0904-4564-8F9B-E9BD61AE3A98}" destId="{21D11B8B-1CE5-4F73-AAB3-8F00DF516675}" srcOrd="2" destOrd="0" parTransId="{A6B3F85B-3F37-45AB-B21C-EC31AA910CDB}" sibTransId="{A5A16FBF-E9B9-44F8-9868-08B349D4DA2C}"/>
    <dgm:cxn modelId="{D5519674-45C9-452D-8DFE-EEAADAB878B9}" type="presOf" srcId="{9C553832-5707-438C-8ED5-119A2D5C6AF5}" destId="{A8EE83FB-CEB3-4A58-A86C-EEC6154251F2}" srcOrd="0" destOrd="0" presId="urn:microsoft.com/office/officeart/2008/layout/LinedList"/>
    <dgm:cxn modelId="{FBA5F454-7729-4A94-820A-A9BADF2088AE}" type="presOf" srcId="{21D11B8B-1CE5-4F73-AAB3-8F00DF516675}" destId="{9E903060-60DB-4478-A1FD-32B6D6B4043C}" srcOrd="0" destOrd="0" presId="urn:microsoft.com/office/officeart/2008/layout/LinedList"/>
    <dgm:cxn modelId="{A0F1618A-D76D-4744-9BBB-8AE4FD5CE2CB}" type="presOf" srcId="{AC7EBC08-0904-4564-8F9B-E9BD61AE3A98}" destId="{07FCCF2F-55D1-4FF6-ABC5-C2C0DEEDC773}" srcOrd="0" destOrd="0" presId="urn:microsoft.com/office/officeart/2008/layout/LinedList"/>
    <dgm:cxn modelId="{996C798F-72A1-4191-8B0A-7EF372D2FF7E}" type="presOf" srcId="{D5C4C846-0194-4506-951E-A718E2B34736}" destId="{E7E25374-C73F-4F11-82A4-123EA7E5DAB1}" srcOrd="0" destOrd="0" presId="urn:microsoft.com/office/officeart/2008/layout/LinedList"/>
    <dgm:cxn modelId="{8E548893-0D51-4BD5-A47D-834AB7A1F6FF}" type="presOf" srcId="{7CD5E65C-C4D5-4049-B9D4-D8AC1AF3992D}" destId="{6E48B0FE-BE39-4B7A-BE33-E16B88F705B7}" srcOrd="0" destOrd="0" presId="urn:microsoft.com/office/officeart/2008/layout/LinedList"/>
    <dgm:cxn modelId="{409F9896-5E90-4615-A4AC-1D5F35C98510}" srcId="{AC7EBC08-0904-4564-8F9B-E9BD61AE3A98}" destId="{55FAD4CB-3FF7-4D50-9BB0-9F8668522CAA}" srcOrd="0" destOrd="0" parTransId="{92AE6E33-7EA9-4C53-A10F-6C25E980EB08}" sibTransId="{9B915A05-85D2-4911-AEFF-D36E2E73C8F7}"/>
    <dgm:cxn modelId="{0BB1FC9B-B993-4121-B6A3-472A899DBFFC}" srcId="{9C553832-5707-438C-8ED5-119A2D5C6AF5}" destId="{7CD5E65C-C4D5-4049-B9D4-D8AC1AF3992D}" srcOrd="2" destOrd="0" parTransId="{F7C4D91E-4C48-485C-B619-920701E2C2E3}" sibTransId="{BC42F8E9-18F2-48CD-8F94-D3372C0E8BB8}"/>
    <dgm:cxn modelId="{3BAB179C-8895-4C25-B276-E6E9DE97231E}" type="presOf" srcId="{55FAD4CB-3FF7-4D50-9BB0-9F8668522CAA}" destId="{5CFAC7E1-459F-4750-A6BA-0CC48B3570AF}" srcOrd="0" destOrd="0" presId="urn:microsoft.com/office/officeart/2008/layout/LinedList"/>
    <dgm:cxn modelId="{2FEB65A3-D047-4782-A79F-0ACA082D1E7E}" srcId="{62FC2873-D272-45C8-BA6D-4A3EDE86CF42}" destId="{AC7EBC08-0904-4564-8F9B-E9BD61AE3A98}" srcOrd="1" destOrd="0" parTransId="{F8A74E36-6E70-4DF6-9807-ACDC3B5CF7D4}" sibTransId="{6EC59F91-CDF0-400C-9182-EBBAC0DFE00E}"/>
    <dgm:cxn modelId="{3FA8E8BD-0607-4B30-8F8F-91AADC5FE86E}" type="presOf" srcId="{D909B045-5EB0-4D62-B965-14B147B3D3F9}" destId="{74B2E322-E59D-4CC4-AB4B-8881CA1FC732}" srcOrd="0" destOrd="0" presId="urn:microsoft.com/office/officeart/2008/layout/LinedList"/>
    <dgm:cxn modelId="{813E6AE3-41C1-433F-BF3E-B6C6E801A05F}" srcId="{9C553832-5707-438C-8ED5-119A2D5C6AF5}" destId="{D2AB9D29-950C-4904-8A69-AAB7CB6F2B65}" srcOrd="3" destOrd="0" parTransId="{39D5FE26-A3E9-4184-8C2B-D2F7DB1DE209}" sibTransId="{EFF6C2CD-1939-4FEF-B835-C4AD213C9CBA}"/>
    <dgm:cxn modelId="{0832BDE6-9132-4514-8849-9B15FE551CAF}" type="presOf" srcId="{62FC2873-D272-45C8-BA6D-4A3EDE86CF42}" destId="{DE78BF1A-4937-476D-997B-23F1D3C5A30A}" srcOrd="0" destOrd="0" presId="urn:microsoft.com/office/officeart/2008/layout/LinedList"/>
    <dgm:cxn modelId="{B973DCFB-7F1D-4142-92D3-D76A0317272C}" srcId="{9C553832-5707-438C-8ED5-119A2D5C6AF5}" destId="{D5C4C846-0194-4506-951E-A718E2B34736}" srcOrd="0" destOrd="0" parTransId="{8CA38258-AF65-4862-AB04-A5767D31B027}" sibTransId="{FBF0DE14-9200-4954-802A-E1AA52AFCC13}"/>
    <dgm:cxn modelId="{33FFFBC9-4D10-4A6F-B1A2-697D1957AF3C}" type="presParOf" srcId="{DE78BF1A-4937-476D-997B-23F1D3C5A30A}" destId="{32090894-7762-43A1-9FD6-422156DFC784}" srcOrd="0" destOrd="0" presId="urn:microsoft.com/office/officeart/2008/layout/LinedList"/>
    <dgm:cxn modelId="{08A50327-825D-4D7A-876E-5B31F5920DD3}" type="presParOf" srcId="{DE78BF1A-4937-476D-997B-23F1D3C5A30A}" destId="{17E06F6B-15F9-4230-9CA0-0A236EB425C6}" srcOrd="1" destOrd="0" presId="urn:microsoft.com/office/officeart/2008/layout/LinedList"/>
    <dgm:cxn modelId="{23E2B60A-CDD1-48D4-8EB4-27E9C1D1A92B}" type="presParOf" srcId="{17E06F6B-15F9-4230-9CA0-0A236EB425C6}" destId="{A8EE83FB-CEB3-4A58-A86C-EEC6154251F2}" srcOrd="0" destOrd="0" presId="urn:microsoft.com/office/officeart/2008/layout/LinedList"/>
    <dgm:cxn modelId="{58C5FEAC-13B0-47C0-A1FD-DE8DB63AB3AB}" type="presParOf" srcId="{17E06F6B-15F9-4230-9CA0-0A236EB425C6}" destId="{03FE7DDF-AE61-4FA8-B16E-7117A73E5EC5}" srcOrd="1" destOrd="0" presId="urn:microsoft.com/office/officeart/2008/layout/LinedList"/>
    <dgm:cxn modelId="{81A7207A-8AC7-4D26-8E6A-C40CF25B1466}" type="presParOf" srcId="{03FE7DDF-AE61-4FA8-B16E-7117A73E5EC5}" destId="{A832BE89-2E50-4C22-AF0D-E21CD0FD2FAD}" srcOrd="0" destOrd="0" presId="urn:microsoft.com/office/officeart/2008/layout/LinedList"/>
    <dgm:cxn modelId="{20E5BB02-4214-4587-99C7-6AD88F6AD881}" type="presParOf" srcId="{03FE7DDF-AE61-4FA8-B16E-7117A73E5EC5}" destId="{4A64DC44-4F94-4F6D-A21C-2A83E70CA781}" srcOrd="1" destOrd="0" presId="urn:microsoft.com/office/officeart/2008/layout/LinedList"/>
    <dgm:cxn modelId="{EB561894-BA6D-4BE5-9738-3523D622DA50}" type="presParOf" srcId="{4A64DC44-4F94-4F6D-A21C-2A83E70CA781}" destId="{661ACA67-A23C-43C9-87DD-7C57AE3AC8C9}" srcOrd="0" destOrd="0" presId="urn:microsoft.com/office/officeart/2008/layout/LinedList"/>
    <dgm:cxn modelId="{390900F5-EB08-4139-AA50-C6258CA0CD1F}" type="presParOf" srcId="{4A64DC44-4F94-4F6D-A21C-2A83E70CA781}" destId="{E7E25374-C73F-4F11-82A4-123EA7E5DAB1}" srcOrd="1" destOrd="0" presId="urn:microsoft.com/office/officeart/2008/layout/LinedList"/>
    <dgm:cxn modelId="{8F02A9E1-EFF6-4C4D-B1EE-AF05A677B55F}" type="presParOf" srcId="{4A64DC44-4F94-4F6D-A21C-2A83E70CA781}" destId="{FB119B3B-BE07-4875-B98A-73A8D7EC7B49}" srcOrd="2" destOrd="0" presId="urn:microsoft.com/office/officeart/2008/layout/LinedList"/>
    <dgm:cxn modelId="{A9701CB4-ACFA-4C9A-B5A8-2CDFA7DD0439}" type="presParOf" srcId="{03FE7DDF-AE61-4FA8-B16E-7117A73E5EC5}" destId="{B0E12541-D763-4862-A95A-CC9A24CA49DC}" srcOrd="2" destOrd="0" presId="urn:microsoft.com/office/officeart/2008/layout/LinedList"/>
    <dgm:cxn modelId="{A8D2D2F7-48B6-413F-9DB1-EB8589CFA9C5}" type="presParOf" srcId="{03FE7DDF-AE61-4FA8-B16E-7117A73E5EC5}" destId="{5D748E7B-99B8-40AA-9825-4879F7767482}" srcOrd="3" destOrd="0" presId="urn:microsoft.com/office/officeart/2008/layout/LinedList"/>
    <dgm:cxn modelId="{986FE6E9-2659-42E8-99EB-73493269C698}" type="presParOf" srcId="{03FE7DDF-AE61-4FA8-B16E-7117A73E5EC5}" destId="{52101804-784D-4B2E-BA04-55A68236CEB9}" srcOrd="4" destOrd="0" presId="urn:microsoft.com/office/officeart/2008/layout/LinedList"/>
    <dgm:cxn modelId="{D6C340D0-46BC-491B-B804-2EC72082CA58}" type="presParOf" srcId="{52101804-784D-4B2E-BA04-55A68236CEB9}" destId="{B95424A9-1BFA-4D21-8A2E-DF2534D25A52}" srcOrd="0" destOrd="0" presId="urn:microsoft.com/office/officeart/2008/layout/LinedList"/>
    <dgm:cxn modelId="{90BCDB69-BE4A-45F1-920C-3B66B489AB6F}" type="presParOf" srcId="{52101804-784D-4B2E-BA04-55A68236CEB9}" destId="{74B2E322-E59D-4CC4-AB4B-8881CA1FC732}" srcOrd="1" destOrd="0" presId="urn:microsoft.com/office/officeart/2008/layout/LinedList"/>
    <dgm:cxn modelId="{5526188F-F3FE-4464-A2D5-482ABDB48E94}" type="presParOf" srcId="{52101804-784D-4B2E-BA04-55A68236CEB9}" destId="{9785CBE7-CC3D-44BA-91A4-D76998A481B8}" srcOrd="2" destOrd="0" presId="urn:microsoft.com/office/officeart/2008/layout/LinedList"/>
    <dgm:cxn modelId="{3617EE31-B952-4E51-AE04-DC10FF2C074A}" type="presParOf" srcId="{03FE7DDF-AE61-4FA8-B16E-7117A73E5EC5}" destId="{6C314248-0D65-4430-AC4C-E7C7843E8C6D}" srcOrd="5" destOrd="0" presId="urn:microsoft.com/office/officeart/2008/layout/LinedList"/>
    <dgm:cxn modelId="{4B8D70A3-7300-4BCA-9D01-3741F0953F7F}" type="presParOf" srcId="{03FE7DDF-AE61-4FA8-B16E-7117A73E5EC5}" destId="{059BDC63-EA56-4370-8899-8F4AF0448101}" srcOrd="6" destOrd="0" presId="urn:microsoft.com/office/officeart/2008/layout/LinedList"/>
    <dgm:cxn modelId="{701B50C5-53FC-45EB-AD37-3B32D77F6A28}" type="presParOf" srcId="{03FE7DDF-AE61-4FA8-B16E-7117A73E5EC5}" destId="{27AC30E6-6E20-4B69-A25B-348FC91AAD7C}" srcOrd="7" destOrd="0" presId="urn:microsoft.com/office/officeart/2008/layout/LinedList"/>
    <dgm:cxn modelId="{3211A304-B9D4-4D35-8E4D-C82CC2E4F18A}" type="presParOf" srcId="{27AC30E6-6E20-4B69-A25B-348FC91AAD7C}" destId="{70977B7A-5670-4F5E-9055-B8CE73DACAD8}" srcOrd="0" destOrd="0" presId="urn:microsoft.com/office/officeart/2008/layout/LinedList"/>
    <dgm:cxn modelId="{B6EE46A0-6D85-4332-A629-3B8A5505E589}" type="presParOf" srcId="{27AC30E6-6E20-4B69-A25B-348FC91AAD7C}" destId="{6E48B0FE-BE39-4B7A-BE33-E16B88F705B7}" srcOrd="1" destOrd="0" presId="urn:microsoft.com/office/officeart/2008/layout/LinedList"/>
    <dgm:cxn modelId="{8D55F52E-1C33-415F-B0B9-D5FEF906D6BE}" type="presParOf" srcId="{27AC30E6-6E20-4B69-A25B-348FC91AAD7C}" destId="{FC62DEF9-E98E-49AF-A49E-5518D16ECD8F}" srcOrd="2" destOrd="0" presId="urn:microsoft.com/office/officeart/2008/layout/LinedList"/>
    <dgm:cxn modelId="{FD5893E7-A1C9-4D53-ABF8-A53057BDCC5B}" type="presParOf" srcId="{03FE7DDF-AE61-4FA8-B16E-7117A73E5EC5}" destId="{8AFD1832-7F9E-406D-88C7-9DC05C19D61C}" srcOrd="8" destOrd="0" presId="urn:microsoft.com/office/officeart/2008/layout/LinedList"/>
    <dgm:cxn modelId="{D7B31365-FBCF-4494-AEB9-D1C0FC9259C2}" type="presParOf" srcId="{03FE7DDF-AE61-4FA8-B16E-7117A73E5EC5}" destId="{43083E42-1F59-45FE-AAAE-83775766600B}" srcOrd="9" destOrd="0" presId="urn:microsoft.com/office/officeart/2008/layout/LinedList"/>
    <dgm:cxn modelId="{0CF536A1-7080-4A63-91A8-022467433BF6}" type="presParOf" srcId="{03FE7DDF-AE61-4FA8-B16E-7117A73E5EC5}" destId="{FCB0D2FD-35D3-462B-BBD5-B01C4A85DDAA}" srcOrd="10" destOrd="0" presId="urn:microsoft.com/office/officeart/2008/layout/LinedList"/>
    <dgm:cxn modelId="{404C6618-71F8-44A4-917F-E5378BDF67D3}" type="presParOf" srcId="{FCB0D2FD-35D3-462B-BBD5-B01C4A85DDAA}" destId="{C202B509-AF23-4FA9-9D83-BB9A854A637B}" srcOrd="0" destOrd="0" presId="urn:microsoft.com/office/officeart/2008/layout/LinedList"/>
    <dgm:cxn modelId="{11C2AA9B-6A55-4AFC-8F19-0D9C1162D38B}" type="presParOf" srcId="{FCB0D2FD-35D3-462B-BBD5-B01C4A85DDAA}" destId="{B73108DC-769B-4031-A769-4E33AFE3A442}" srcOrd="1" destOrd="0" presId="urn:microsoft.com/office/officeart/2008/layout/LinedList"/>
    <dgm:cxn modelId="{43BA1757-2F10-4F0A-8DEE-9F51D63CFCCD}" type="presParOf" srcId="{FCB0D2FD-35D3-462B-BBD5-B01C4A85DDAA}" destId="{755144E9-0425-4639-8482-AF45FDA12228}" srcOrd="2" destOrd="0" presId="urn:microsoft.com/office/officeart/2008/layout/LinedList"/>
    <dgm:cxn modelId="{71F9FA5A-CF53-4D5D-BA47-122B80241D90}" type="presParOf" srcId="{03FE7DDF-AE61-4FA8-B16E-7117A73E5EC5}" destId="{BDF65210-CED3-4A8D-A8BF-52D1EBC60F28}" srcOrd="11" destOrd="0" presId="urn:microsoft.com/office/officeart/2008/layout/LinedList"/>
    <dgm:cxn modelId="{89496DE7-D299-4683-9F05-4671206B6B51}" type="presParOf" srcId="{03FE7DDF-AE61-4FA8-B16E-7117A73E5EC5}" destId="{1A82D519-50C5-46CF-AFBA-6FADD2445B11}" srcOrd="12" destOrd="0" presId="urn:microsoft.com/office/officeart/2008/layout/LinedList"/>
    <dgm:cxn modelId="{B168CD0D-C2FB-45FF-BE5A-A599EE1F26D1}" type="presParOf" srcId="{DE78BF1A-4937-476D-997B-23F1D3C5A30A}" destId="{E48974BF-1E22-40BA-8EBF-69C0BD3E74FE}" srcOrd="2" destOrd="0" presId="urn:microsoft.com/office/officeart/2008/layout/LinedList"/>
    <dgm:cxn modelId="{5036D912-CFD4-4701-8614-224C59B7DEB1}" type="presParOf" srcId="{DE78BF1A-4937-476D-997B-23F1D3C5A30A}" destId="{8C8B8DC7-E623-4BB4-B8EC-30BE30F93C12}" srcOrd="3" destOrd="0" presId="urn:microsoft.com/office/officeart/2008/layout/LinedList"/>
    <dgm:cxn modelId="{882A4248-D6C5-4AA8-8684-4CAD70F94A4A}" type="presParOf" srcId="{8C8B8DC7-E623-4BB4-B8EC-30BE30F93C12}" destId="{07FCCF2F-55D1-4FF6-ABC5-C2C0DEEDC773}" srcOrd="0" destOrd="0" presId="urn:microsoft.com/office/officeart/2008/layout/LinedList"/>
    <dgm:cxn modelId="{0F741A0A-834C-44D9-B1A2-E5AF0501CA98}" type="presParOf" srcId="{8C8B8DC7-E623-4BB4-B8EC-30BE30F93C12}" destId="{5AE1B851-82E1-4BE9-99F9-A3C899160480}" srcOrd="1" destOrd="0" presId="urn:microsoft.com/office/officeart/2008/layout/LinedList"/>
    <dgm:cxn modelId="{DF706FBE-FA00-4733-9243-E618FF3C0AE9}" type="presParOf" srcId="{5AE1B851-82E1-4BE9-99F9-A3C899160480}" destId="{2F56F13B-CE47-4E6B-8BE7-5BC81F553327}" srcOrd="0" destOrd="0" presId="urn:microsoft.com/office/officeart/2008/layout/LinedList"/>
    <dgm:cxn modelId="{2B2BDA6D-EA32-4FC0-995C-A9DF05D311FA}" type="presParOf" srcId="{5AE1B851-82E1-4BE9-99F9-A3C899160480}" destId="{AAB5BA61-ACB7-4E42-944A-B951DCEFE2F7}" srcOrd="1" destOrd="0" presId="urn:microsoft.com/office/officeart/2008/layout/LinedList"/>
    <dgm:cxn modelId="{1424EED2-1234-43AB-A51F-01123EB09E45}" type="presParOf" srcId="{AAB5BA61-ACB7-4E42-944A-B951DCEFE2F7}" destId="{28FA1A24-8E1C-45E3-BF39-44EED8486C2D}" srcOrd="0" destOrd="0" presId="urn:microsoft.com/office/officeart/2008/layout/LinedList"/>
    <dgm:cxn modelId="{803EC280-6C61-4FF6-BFC1-966087D305F7}" type="presParOf" srcId="{AAB5BA61-ACB7-4E42-944A-B951DCEFE2F7}" destId="{5CFAC7E1-459F-4750-A6BA-0CC48B3570AF}" srcOrd="1" destOrd="0" presId="urn:microsoft.com/office/officeart/2008/layout/LinedList"/>
    <dgm:cxn modelId="{3D9B793D-BCAA-414C-A641-5B96A86534DA}" type="presParOf" srcId="{AAB5BA61-ACB7-4E42-944A-B951DCEFE2F7}" destId="{255624BC-865A-477D-871D-BA01ADD70FAE}" srcOrd="2" destOrd="0" presId="urn:microsoft.com/office/officeart/2008/layout/LinedList"/>
    <dgm:cxn modelId="{CC3C1B3E-54B3-40C6-AFBC-D2CCA0BA832B}" type="presParOf" srcId="{5AE1B851-82E1-4BE9-99F9-A3C899160480}" destId="{04F7933E-C6A2-4407-B121-33663DB75B12}" srcOrd="2" destOrd="0" presId="urn:microsoft.com/office/officeart/2008/layout/LinedList"/>
    <dgm:cxn modelId="{9F7373E2-DB5A-4AA9-B4AA-3EC70C8FD61A}" type="presParOf" srcId="{5AE1B851-82E1-4BE9-99F9-A3C899160480}" destId="{AF694214-1FBE-4D10-8FF8-CF54A7D6E627}" srcOrd="3" destOrd="0" presId="urn:microsoft.com/office/officeart/2008/layout/LinedList"/>
    <dgm:cxn modelId="{5CE26EEB-C579-44F2-99C3-8F3BD371B87B}" type="presParOf" srcId="{5AE1B851-82E1-4BE9-99F9-A3C899160480}" destId="{A61C0021-887B-4F4D-A45B-23CF3C761592}" srcOrd="4" destOrd="0" presId="urn:microsoft.com/office/officeart/2008/layout/LinedList"/>
    <dgm:cxn modelId="{FD0A1B95-91E3-4D88-BED1-2D22075DFC1A}" type="presParOf" srcId="{A61C0021-887B-4F4D-A45B-23CF3C761592}" destId="{8271B4B9-D973-470A-AA61-9E3C89D0A103}" srcOrd="0" destOrd="0" presId="urn:microsoft.com/office/officeart/2008/layout/LinedList"/>
    <dgm:cxn modelId="{992E5A48-6A68-4B1C-BB0C-AB5875DD3A91}" type="presParOf" srcId="{A61C0021-887B-4F4D-A45B-23CF3C761592}" destId="{BCBE45D3-B76B-43EA-8F43-8C2AFFED54BD}" srcOrd="1" destOrd="0" presId="urn:microsoft.com/office/officeart/2008/layout/LinedList"/>
    <dgm:cxn modelId="{976E058F-B6BB-43CA-BE3D-ED7A50345C61}" type="presParOf" srcId="{A61C0021-887B-4F4D-A45B-23CF3C761592}" destId="{0034A84C-E102-4C5B-81D9-A44925E6CF3C}" srcOrd="2" destOrd="0" presId="urn:microsoft.com/office/officeart/2008/layout/LinedList"/>
    <dgm:cxn modelId="{ACE462CC-E648-40C3-A29A-47A42AE2E261}" type="presParOf" srcId="{5AE1B851-82E1-4BE9-99F9-A3C899160480}" destId="{1D96CF1F-74EE-41C5-B0BF-A01F5F861EDF}" srcOrd="5" destOrd="0" presId="urn:microsoft.com/office/officeart/2008/layout/LinedList"/>
    <dgm:cxn modelId="{F73D8197-0EEF-4A33-9CE0-44EB167974E4}" type="presParOf" srcId="{5AE1B851-82E1-4BE9-99F9-A3C899160480}" destId="{B14A2743-685D-4D9B-A546-30B4724DABF3}" srcOrd="6" destOrd="0" presId="urn:microsoft.com/office/officeart/2008/layout/LinedList"/>
    <dgm:cxn modelId="{E2A2719D-C7C5-4347-B11A-ABA654365BC1}" type="presParOf" srcId="{5AE1B851-82E1-4BE9-99F9-A3C899160480}" destId="{5C52E6F3-85ED-4C8E-B394-A9CEFC2DF93C}" srcOrd="7" destOrd="0" presId="urn:microsoft.com/office/officeart/2008/layout/LinedList"/>
    <dgm:cxn modelId="{8D84C8D2-10F5-4CFF-8FA6-19D18A8CED0D}" type="presParOf" srcId="{5C52E6F3-85ED-4C8E-B394-A9CEFC2DF93C}" destId="{6E7F1BE3-81DC-4573-A159-D6D217638FBC}" srcOrd="0" destOrd="0" presId="urn:microsoft.com/office/officeart/2008/layout/LinedList"/>
    <dgm:cxn modelId="{4A5A8F7B-5DE3-4C80-BF4F-F01B75624E3C}" type="presParOf" srcId="{5C52E6F3-85ED-4C8E-B394-A9CEFC2DF93C}" destId="{9E903060-60DB-4478-A1FD-32B6D6B4043C}" srcOrd="1" destOrd="0" presId="urn:microsoft.com/office/officeart/2008/layout/LinedList"/>
    <dgm:cxn modelId="{4A89342A-28D4-46EC-AB36-9D1B923BA5EF}" type="presParOf" srcId="{5C52E6F3-85ED-4C8E-B394-A9CEFC2DF93C}" destId="{98A4BF20-9E07-4788-B559-C7310892CF2B}" srcOrd="2" destOrd="0" presId="urn:microsoft.com/office/officeart/2008/layout/LinedList"/>
    <dgm:cxn modelId="{1B5503B4-21BF-4384-8E04-2E6616CE7137}" type="presParOf" srcId="{5AE1B851-82E1-4BE9-99F9-A3C899160480}" destId="{C1B82D3F-1001-45EF-B5E2-516904F8E87C}" srcOrd="8" destOrd="0" presId="urn:microsoft.com/office/officeart/2008/layout/LinedList"/>
    <dgm:cxn modelId="{1252C5B5-0DF7-40F4-9247-73F6B3D5C8DD}" type="presParOf" srcId="{5AE1B851-82E1-4BE9-99F9-A3C899160480}" destId="{30DEC576-DBC6-434F-98F2-366130AE8B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748DE-0E3E-4C31-84FD-B8D93C14DD9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AF88F2-4560-4FED-B8F1-D57C33F44454}">
      <dgm:prSet/>
      <dgm:spPr/>
      <dgm:t>
        <a:bodyPr/>
        <a:lstStyle/>
        <a:p>
          <a:pPr>
            <a:defRPr b="1"/>
          </a:pPr>
          <a:r>
            <a:rPr lang="en-US" dirty="0"/>
            <a:t>Student enrollment expectations</a:t>
          </a:r>
        </a:p>
      </dgm:t>
    </dgm:pt>
    <dgm:pt modelId="{19162C9D-0651-487D-9276-5896EA2FB918}" type="parTrans" cxnId="{BC951E54-2698-46BA-9CAD-CDD836B3769D}">
      <dgm:prSet/>
      <dgm:spPr/>
      <dgm:t>
        <a:bodyPr/>
        <a:lstStyle/>
        <a:p>
          <a:endParaRPr lang="en-US"/>
        </a:p>
      </dgm:t>
    </dgm:pt>
    <dgm:pt modelId="{1E95824A-B5C3-40AF-8B66-63DED76B038F}" type="sibTrans" cxnId="{BC951E54-2698-46BA-9CAD-CDD836B3769D}">
      <dgm:prSet/>
      <dgm:spPr/>
      <dgm:t>
        <a:bodyPr/>
        <a:lstStyle/>
        <a:p>
          <a:endParaRPr lang="en-US"/>
        </a:p>
      </dgm:t>
    </dgm:pt>
    <dgm:pt modelId="{79190AE7-5DDE-466E-8615-61665D337A73}">
      <dgm:prSet/>
      <dgm:spPr/>
      <dgm:t>
        <a:bodyPr/>
        <a:lstStyle/>
        <a:p>
          <a:r>
            <a:rPr lang="en-US" dirty="0"/>
            <a:t>Full time</a:t>
          </a:r>
        </a:p>
      </dgm:t>
    </dgm:pt>
    <dgm:pt modelId="{9704548D-6CFD-4B3C-A27B-CE4A3A33A0FB}" type="parTrans" cxnId="{107A9854-C563-4D48-829A-E67F1887D1CE}">
      <dgm:prSet/>
      <dgm:spPr/>
      <dgm:t>
        <a:bodyPr/>
        <a:lstStyle/>
        <a:p>
          <a:endParaRPr lang="en-US"/>
        </a:p>
      </dgm:t>
    </dgm:pt>
    <dgm:pt modelId="{CE90FDCA-E0A3-47F2-9D01-F10F1CCB847E}" type="sibTrans" cxnId="{107A9854-C563-4D48-829A-E67F1887D1CE}">
      <dgm:prSet/>
      <dgm:spPr/>
      <dgm:t>
        <a:bodyPr/>
        <a:lstStyle/>
        <a:p>
          <a:endParaRPr lang="en-US"/>
        </a:p>
      </dgm:t>
    </dgm:pt>
    <dgm:pt modelId="{1C413FE9-C47E-4979-A803-58D339A40214}">
      <dgm:prSet/>
      <dgm:spPr/>
      <dgm:t>
        <a:bodyPr/>
        <a:lstStyle/>
        <a:p>
          <a:r>
            <a:rPr lang="en-US" dirty="0"/>
            <a:t>Degree seeking</a:t>
          </a:r>
        </a:p>
      </dgm:t>
    </dgm:pt>
    <dgm:pt modelId="{ED09EE01-B078-48A0-87BA-0B09C094011F}" type="parTrans" cxnId="{F7B4C157-E834-48B2-8D19-1D4409002F00}">
      <dgm:prSet/>
      <dgm:spPr/>
      <dgm:t>
        <a:bodyPr/>
        <a:lstStyle/>
        <a:p>
          <a:endParaRPr lang="en-US"/>
        </a:p>
      </dgm:t>
    </dgm:pt>
    <dgm:pt modelId="{63F428D9-F6D4-4342-9B48-C0959967B32C}" type="sibTrans" cxnId="{F7B4C157-E834-48B2-8D19-1D4409002F00}">
      <dgm:prSet/>
      <dgm:spPr/>
      <dgm:t>
        <a:bodyPr/>
        <a:lstStyle/>
        <a:p>
          <a:endParaRPr lang="en-US"/>
        </a:p>
      </dgm:t>
    </dgm:pt>
    <dgm:pt modelId="{8D80ECA2-705F-4851-9866-82270BF2614D}">
      <dgm:prSet/>
      <dgm:spPr/>
      <dgm:t>
        <a:bodyPr/>
        <a:lstStyle/>
        <a:p>
          <a:r>
            <a:rPr lang="en-US" dirty="0"/>
            <a:t>Undergraduate</a:t>
          </a:r>
        </a:p>
      </dgm:t>
    </dgm:pt>
    <dgm:pt modelId="{273287D2-63AB-4062-8FCC-AE4E6F54D31D}" type="parTrans" cxnId="{CB0CEF02-129D-493A-B8FA-DEF30C7464A6}">
      <dgm:prSet/>
      <dgm:spPr/>
      <dgm:t>
        <a:bodyPr/>
        <a:lstStyle/>
        <a:p>
          <a:endParaRPr lang="en-US"/>
        </a:p>
      </dgm:t>
    </dgm:pt>
    <dgm:pt modelId="{4CB09D86-C16B-4C56-8C85-0234113018E9}" type="sibTrans" cxnId="{CB0CEF02-129D-493A-B8FA-DEF30C7464A6}">
      <dgm:prSet/>
      <dgm:spPr/>
      <dgm:t>
        <a:bodyPr/>
        <a:lstStyle/>
        <a:p>
          <a:endParaRPr lang="en-US"/>
        </a:p>
      </dgm:t>
    </dgm:pt>
    <dgm:pt modelId="{7B05DE29-905F-4306-9FF7-CFBBFF0378CF}">
      <dgm:prSet/>
      <dgm:spPr/>
      <dgm:t>
        <a:bodyPr/>
        <a:lstStyle/>
        <a:p>
          <a:r>
            <a:rPr lang="en-US" dirty="0"/>
            <a:t>Eight semesters or graduation, whichever comes first</a:t>
          </a:r>
        </a:p>
      </dgm:t>
    </dgm:pt>
    <dgm:pt modelId="{8A1D81C8-440C-4097-9A58-CD077030BD74}" type="parTrans" cxnId="{20162230-94C4-4F72-8232-3D999CC4396A}">
      <dgm:prSet/>
      <dgm:spPr/>
      <dgm:t>
        <a:bodyPr/>
        <a:lstStyle/>
        <a:p>
          <a:endParaRPr lang="en-US"/>
        </a:p>
      </dgm:t>
    </dgm:pt>
    <dgm:pt modelId="{4C26A04B-2188-4044-8C93-4B422CDCE147}" type="sibTrans" cxnId="{20162230-94C4-4F72-8232-3D999CC4396A}">
      <dgm:prSet/>
      <dgm:spPr/>
      <dgm:t>
        <a:bodyPr/>
        <a:lstStyle/>
        <a:p>
          <a:endParaRPr lang="en-US"/>
        </a:p>
      </dgm:t>
    </dgm:pt>
    <dgm:pt modelId="{BC0C73F7-412D-45A1-866B-CDB529C163E7}">
      <dgm:prSet/>
      <dgm:spPr/>
      <dgm:t>
        <a:bodyPr/>
        <a:lstStyle/>
        <a:p>
          <a:r>
            <a:rPr lang="en-US" dirty="0"/>
            <a:t>Graduate or Terminal/professional degree</a:t>
          </a:r>
        </a:p>
      </dgm:t>
    </dgm:pt>
    <dgm:pt modelId="{A0D014FE-6BA8-4E38-B352-A70188F8468B}" type="parTrans" cxnId="{FAB769DF-C4C0-430B-8EEF-BCBA04AB5DC6}">
      <dgm:prSet/>
      <dgm:spPr/>
      <dgm:t>
        <a:bodyPr/>
        <a:lstStyle/>
        <a:p>
          <a:endParaRPr lang="en-US"/>
        </a:p>
      </dgm:t>
    </dgm:pt>
    <dgm:pt modelId="{5FE635FE-556A-46E6-98C2-B96AC5B40BEF}" type="sibTrans" cxnId="{FAB769DF-C4C0-430B-8EEF-BCBA04AB5DC6}">
      <dgm:prSet/>
      <dgm:spPr/>
      <dgm:t>
        <a:bodyPr/>
        <a:lstStyle/>
        <a:p>
          <a:endParaRPr lang="en-US"/>
        </a:p>
      </dgm:t>
    </dgm:pt>
    <dgm:pt modelId="{96D15871-6319-43FB-B585-732CE746550B}">
      <dgm:prSet/>
      <dgm:spPr/>
      <dgm:t>
        <a:bodyPr/>
        <a:lstStyle/>
        <a:p>
          <a:r>
            <a:rPr lang="en-US" dirty="0"/>
            <a:t>Four semesters or graduation, whichever comes first</a:t>
          </a:r>
        </a:p>
      </dgm:t>
    </dgm:pt>
    <dgm:pt modelId="{0D525767-3ED8-436B-AC5C-4F16A6F26DB4}" type="parTrans" cxnId="{9BD97A32-9C45-4D35-9D7D-7F9B8C533B2D}">
      <dgm:prSet/>
      <dgm:spPr/>
      <dgm:t>
        <a:bodyPr/>
        <a:lstStyle/>
        <a:p>
          <a:endParaRPr lang="en-US"/>
        </a:p>
      </dgm:t>
    </dgm:pt>
    <dgm:pt modelId="{6041580A-3258-4898-854C-1301CEE5144E}" type="sibTrans" cxnId="{9BD97A32-9C45-4D35-9D7D-7F9B8C533B2D}">
      <dgm:prSet/>
      <dgm:spPr/>
      <dgm:t>
        <a:bodyPr/>
        <a:lstStyle/>
        <a:p>
          <a:endParaRPr lang="en-US"/>
        </a:p>
      </dgm:t>
    </dgm:pt>
    <dgm:pt modelId="{01525A56-3E40-48F5-9405-BC4FB3DAB305}">
      <dgm:prSet/>
      <dgm:spPr/>
      <dgm:t>
        <a:bodyPr/>
        <a:lstStyle/>
        <a:p>
          <a:pPr>
            <a:defRPr b="1"/>
          </a:pPr>
          <a:r>
            <a:rPr lang="en-US" dirty="0"/>
            <a:t>Other considerations</a:t>
          </a:r>
        </a:p>
      </dgm:t>
    </dgm:pt>
    <dgm:pt modelId="{B0E10B2D-4917-4BFE-A8C9-0A80CAC5B1FA}" type="parTrans" cxnId="{56264835-EE36-4C06-9A73-C4CF39F25430}">
      <dgm:prSet/>
      <dgm:spPr/>
      <dgm:t>
        <a:bodyPr/>
        <a:lstStyle/>
        <a:p>
          <a:endParaRPr lang="en-US"/>
        </a:p>
      </dgm:t>
    </dgm:pt>
    <dgm:pt modelId="{AF94E165-E577-40E8-8383-94DC81E544CA}" type="sibTrans" cxnId="{56264835-EE36-4C06-9A73-C4CF39F25430}">
      <dgm:prSet/>
      <dgm:spPr/>
      <dgm:t>
        <a:bodyPr/>
        <a:lstStyle/>
        <a:p>
          <a:endParaRPr lang="en-US"/>
        </a:p>
      </dgm:t>
    </dgm:pt>
    <dgm:pt modelId="{755A436B-92BA-4EA1-982A-02E61FE1382E}">
      <dgm:prSet/>
      <dgm:spPr/>
      <dgm:t>
        <a:bodyPr/>
        <a:lstStyle/>
        <a:p>
          <a:r>
            <a:rPr lang="en-US" dirty="0"/>
            <a:t>Less than full time enrollment</a:t>
          </a:r>
        </a:p>
      </dgm:t>
    </dgm:pt>
    <dgm:pt modelId="{138B33DE-088F-4621-8201-2FDDE76D6097}" type="parTrans" cxnId="{07433783-E545-467B-8223-3DFDF57DA33F}">
      <dgm:prSet/>
      <dgm:spPr/>
      <dgm:t>
        <a:bodyPr/>
        <a:lstStyle/>
        <a:p>
          <a:endParaRPr lang="en-US"/>
        </a:p>
      </dgm:t>
    </dgm:pt>
    <dgm:pt modelId="{096926A3-76A0-47E3-A32D-62425608EB26}" type="sibTrans" cxnId="{07433783-E545-467B-8223-3DFDF57DA33F}">
      <dgm:prSet/>
      <dgm:spPr/>
      <dgm:t>
        <a:bodyPr/>
        <a:lstStyle/>
        <a:p>
          <a:endParaRPr lang="en-US"/>
        </a:p>
      </dgm:t>
    </dgm:pt>
    <dgm:pt modelId="{D46181B8-B497-4084-A4C0-AA7F40E46B9F}">
      <dgm:prSet/>
      <dgm:spPr/>
      <dgm:t>
        <a:bodyPr/>
        <a:lstStyle/>
        <a:p>
          <a:r>
            <a:rPr lang="en-US" dirty="0"/>
            <a:t>TE scholars wanting to transfer</a:t>
          </a:r>
        </a:p>
      </dgm:t>
    </dgm:pt>
    <dgm:pt modelId="{6C541829-0817-46B1-972D-ECEEE3D9EC88}" type="parTrans" cxnId="{21A52CE5-ED50-4D05-8394-A01E4179EA6A}">
      <dgm:prSet/>
      <dgm:spPr/>
      <dgm:t>
        <a:bodyPr/>
        <a:lstStyle/>
        <a:p>
          <a:endParaRPr lang="en-US"/>
        </a:p>
      </dgm:t>
    </dgm:pt>
    <dgm:pt modelId="{BD4BC187-87F7-48E9-9084-1623AC456253}" type="sibTrans" cxnId="{21A52CE5-ED50-4D05-8394-A01E4179EA6A}">
      <dgm:prSet/>
      <dgm:spPr/>
      <dgm:t>
        <a:bodyPr/>
        <a:lstStyle/>
        <a:p>
          <a:endParaRPr lang="en-US"/>
        </a:p>
      </dgm:t>
    </dgm:pt>
    <dgm:pt modelId="{D78EECE9-39A0-449C-9CC8-75949E6E8E2F}">
      <dgm:prSet/>
      <dgm:spPr/>
      <dgm:t>
        <a:bodyPr/>
        <a:lstStyle/>
        <a:p>
          <a:r>
            <a:rPr lang="en-US" dirty="0"/>
            <a:t>TE scholars taking a leave of absence for more than one consecutive semester</a:t>
          </a:r>
        </a:p>
      </dgm:t>
    </dgm:pt>
    <dgm:pt modelId="{D4DB4BE4-FB26-4363-8EC4-010F1F58D6E6}" type="parTrans" cxnId="{F47DEDB0-F71E-4D19-874B-C1FD7C2B310B}">
      <dgm:prSet/>
      <dgm:spPr/>
      <dgm:t>
        <a:bodyPr/>
        <a:lstStyle/>
        <a:p>
          <a:endParaRPr lang="en-US"/>
        </a:p>
      </dgm:t>
    </dgm:pt>
    <dgm:pt modelId="{B374D47B-92A3-435F-A157-7702F7D2A745}" type="sibTrans" cxnId="{F47DEDB0-F71E-4D19-874B-C1FD7C2B310B}">
      <dgm:prSet/>
      <dgm:spPr/>
      <dgm:t>
        <a:bodyPr/>
        <a:lstStyle/>
        <a:p>
          <a:endParaRPr lang="en-US"/>
        </a:p>
      </dgm:t>
    </dgm:pt>
    <dgm:pt modelId="{AEE349E3-3C40-476C-956A-7ED131E7359F}" type="pres">
      <dgm:prSet presAssocID="{065748DE-0E3E-4C31-84FD-B8D93C14DD94}" presName="linear" presStyleCnt="0">
        <dgm:presLayoutVars>
          <dgm:dir/>
          <dgm:animLvl val="lvl"/>
          <dgm:resizeHandles val="exact"/>
        </dgm:presLayoutVars>
      </dgm:prSet>
      <dgm:spPr/>
    </dgm:pt>
    <dgm:pt modelId="{D919EDEE-D927-47E3-BFCA-F468DD6BC8D4}" type="pres">
      <dgm:prSet presAssocID="{B0AF88F2-4560-4FED-B8F1-D57C33F44454}" presName="parentLin" presStyleCnt="0"/>
      <dgm:spPr/>
    </dgm:pt>
    <dgm:pt modelId="{AF69628C-039B-4B32-AC6E-2DA8C123EF01}" type="pres">
      <dgm:prSet presAssocID="{B0AF88F2-4560-4FED-B8F1-D57C33F44454}" presName="parentLeftMargin" presStyleLbl="node1" presStyleIdx="0" presStyleCnt="2"/>
      <dgm:spPr/>
    </dgm:pt>
    <dgm:pt modelId="{0C00EA30-E074-4326-9B61-EB381A3A82F9}" type="pres">
      <dgm:prSet presAssocID="{B0AF88F2-4560-4FED-B8F1-D57C33F444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427253-3902-4DBD-BBB0-C19A69B01F9E}" type="pres">
      <dgm:prSet presAssocID="{B0AF88F2-4560-4FED-B8F1-D57C33F44454}" presName="negativeSpace" presStyleCnt="0"/>
      <dgm:spPr/>
    </dgm:pt>
    <dgm:pt modelId="{2C6E05F1-D0D1-49B8-9846-BACD2E6AF815}" type="pres">
      <dgm:prSet presAssocID="{B0AF88F2-4560-4FED-B8F1-D57C33F44454}" presName="childText" presStyleLbl="conFgAcc1" presStyleIdx="0" presStyleCnt="2">
        <dgm:presLayoutVars>
          <dgm:bulletEnabled val="1"/>
        </dgm:presLayoutVars>
      </dgm:prSet>
      <dgm:spPr/>
    </dgm:pt>
    <dgm:pt modelId="{106CB965-1187-4795-9640-DB8F769D214C}" type="pres">
      <dgm:prSet presAssocID="{1E95824A-B5C3-40AF-8B66-63DED76B038F}" presName="spaceBetweenRectangles" presStyleCnt="0"/>
      <dgm:spPr/>
    </dgm:pt>
    <dgm:pt modelId="{4F870100-559C-416E-8CC2-4F375E688293}" type="pres">
      <dgm:prSet presAssocID="{01525A56-3E40-48F5-9405-BC4FB3DAB305}" presName="parentLin" presStyleCnt="0"/>
      <dgm:spPr/>
    </dgm:pt>
    <dgm:pt modelId="{05AAAE4B-4427-4E08-9FC1-81D9B56D295F}" type="pres">
      <dgm:prSet presAssocID="{01525A56-3E40-48F5-9405-BC4FB3DAB305}" presName="parentLeftMargin" presStyleLbl="node1" presStyleIdx="0" presStyleCnt="2"/>
      <dgm:spPr/>
    </dgm:pt>
    <dgm:pt modelId="{C7D922ED-9DBA-4F5D-8B8A-84FA71301CE2}" type="pres">
      <dgm:prSet presAssocID="{01525A56-3E40-48F5-9405-BC4FB3DAB30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0DBBC3-AF22-45BC-9879-C9C62B677443}" type="pres">
      <dgm:prSet presAssocID="{01525A56-3E40-48F5-9405-BC4FB3DAB305}" presName="negativeSpace" presStyleCnt="0"/>
      <dgm:spPr/>
    </dgm:pt>
    <dgm:pt modelId="{53038123-5B44-4A22-B8A3-05B67FE4C740}" type="pres">
      <dgm:prSet presAssocID="{01525A56-3E40-48F5-9405-BC4FB3DAB30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B0CEF02-129D-493A-B8FA-DEF30C7464A6}" srcId="{B0AF88F2-4560-4FED-B8F1-D57C33F44454}" destId="{8D80ECA2-705F-4851-9866-82270BF2614D}" srcOrd="2" destOrd="0" parTransId="{273287D2-63AB-4062-8FCC-AE4E6F54D31D}" sibTransId="{4CB09D86-C16B-4C56-8C85-0234113018E9}"/>
    <dgm:cxn modelId="{57233403-9B43-4982-89B1-13569BA8DFAF}" type="presOf" srcId="{B0AF88F2-4560-4FED-B8F1-D57C33F44454}" destId="{0C00EA30-E074-4326-9B61-EB381A3A82F9}" srcOrd="1" destOrd="0" presId="urn:microsoft.com/office/officeart/2005/8/layout/list1"/>
    <dgm:cxn modelId="{8DE35425-6724-42B3-A3AE-6D281FCC1C39}" type="presOf" srcId="{1C413FE9-C47E-4979-A803-58D339A40214}" destId="{2C6E05F1-D0D1-49B8-9846-BACD2E6AF815}" srcOrd="0" destOrd="1" presId="urn:microsoft.com/office/officeart/2005/8/layout/list1"/>
    <dgm:cxn modelId="{20162230-94C4-4F72-8232-3D999CC4396A}" srcId="{8D80ECA2-705F-4851-9866-82270BF2614D}" destId="{7B05DE29-905F-4306-9FF7-CFBBFF0378CF}" srcOrd="0" destOrd="0" parTransId="{8A1D81C8-440C-4097-9A58-CD077030BD74}" sibTransId="{4C26A04B-2188-4044-8C93-4B422CDCE147}"/>
    <dgm:cxn modelId="{9BD97A32-9C45-4D35-9D7D-7F9B8C533B2D}" srcId="{BC0C73F7-412D-45A1-866B-CDB529C163E7}" destId="{96D15871-6319-43FB-B585-732CE746550B}" srcOrd="0" destOrd="0" parTransId="{0D525767-3ED8-436B-AC5C-4F16A6F26DB4}" sibTransId="{6041580A-3258-4898-854C-1301CEE5144E}"/>
    <dgm:cxn modelId="{9CE42634-1D7C-4D39-89C8-DE37EE222BB0}" type="presOf" srcId="{B0AF88F2-4560-4FED-B8F1-D57C33F44454}" destId="{AF69628C-039B-4B32-AC6E-2DA8C123EF01}" srcOrd="0" destOrd="0" presId="urn:microsoft.com/office/officeart/2005/8/layout/list1"/>
    <dgm:cxn modelId="{56264835-EE36-4C06-9A73-C4CF39F25430}" srcId="{065748DE-0E3E-4C31-84FD-B8D93C14DD94}" destId="{01525A56-3E40-48F5-9405-BC4FB3DAB305}" srcOrd="1" destOrd="0" parTransId="{B0E10B2D-4917-4BFE-A8C9-0A80CAC5B1FA}" sibTransId="{AF94E165-E577-40E8-8383-94DC81E544CA}"/>
    <dgm:cxn modelId="{9110ED38-39CA-4E26-B5FE-016EB2B84C38}" type="presOf" srcId="{01525A56-3E40-48F5-9405-BC4FB3DAB305}" destId="{05AAAE4B-4427-4E08-9FC1-81D9B56D295F}" srcOrd="0" destOrd="0" presId="urn:microsoft.com/office/officeart/2005/8/layout/list1"/>
    <dgm:cxn modelId="{054F1E3E-1E80-4062-A7F4-50F020C8E325}" type="presOf" srcId="{BC0C73F7-412D-45A1-866B-CDB529C163E7}" destId="{2C6E05F1-D0D1-49B8-9846-BACD2E6AF815}" srcOrd="0" destOrd="4" presId="urn:microsoft.com/office/officeart/2005/8/layout/list1"/>
    <dgm:cxn modelId="{53D11D5D-398B-479E-A303-95207C020D4A}" type="presOf" srcId="{065748DE-0E3E-4C31-84FD-B8D93C14DD94}" destId="{AEE349E3-3C40-476C-956A-7ED131E7359F}" srcOrd="0" destOrd="0" presId="urn:microsoft.com/office/officeart/2005/8/layout/list1"/>
    <dgm:cxn modelId="{BC951E54-2698-46BA-9CAD-CDD836B3769D}" srcId="{065748DE-0E3E-4C31-84FD-B8D93C14DD94}" destId="{B0AF88F2-4560-4FED-B8F1-D57C33F44454}" srcOrd="0" destOrd="0" parTransId="{19162C9D-0651-487D-9276-5896EA2FB918}" sibTransId="{1E95824A-B5C3-40AF-8B66-63DED76B038F}"/>
    <dgm:cxn modelId="{107A9854-C563-4D48-829A-E67F1887D1CE}" srcId="{B0AF88F2-4560-4FED-B8F1-D57C33F44454}" destId="{79190AE7-5DDE-466E-8615-61665D337A73}" srcOrd="0" destOrd="0" parTransId="{9704548D-6CFD-4B3C-A27B-CE4A3A33A0FB}" sibTransId="{CE90FDCA-E0A3-47F2-9D01-F10F1CCB847E}"/>
    <dgm:cxn modelId="{F7B4C157-E834-48B2-8D19-1D4409002F00}" srcId="{B0AF88F2-4560-4FED-B8F1-D57C33F44454}" destId="{1C413FE9-C47E-4979-A803-58D339A40214}" srcOrd="1" destOrd="0" parTransId="{ED09EE01-B078-48A0-87BA-0B09C094011F}" sibTransId="{63F428D9-F6D4-4342-9B48-C0959967B32C}"/>
    <dgm:cxn modelId="{07433783-E545-467B-8223-3DFDF57DA33F}" srcId="{01525A56-3E40-48F5-9405-BC4FB3DAB305}" destId="{755A436B-92BA-4EA1-982A-02E61FE1382E}" srcOrd="0" destOrd="0" parTransId="{138B33DE-088F-4621-8201-2FDDE76D6097}" sibTransId="{096926A3-76A0-47E3-A32D-62425608EB26}"/>
    <dgm:cxn modelId="{F47DEDB0-F71E-4D19-874B-C1FD7C2B310B}" srcId="{01525A56-3E40-48F5-9405-BC4FB3DAB305}" destId="{D78EECE9-39A0-449C-9CC8-75949E6E8E2F}" srcOrd="2" destOrd="0" parTransId="{D4DB4BE4-FB26-4363-8EC4-010F1F58D6E6}" sibTransId="{B374D47B-92A3-435F-A157-7702F7D2A745}"/>
    <dgm:cxn modelId="{5E8F63BC-B59A-4881-817C-C5CFC37F747A}" type="presOf" srcId="{755A436B-92BA-4EA1-982A-02E61FE1382E}" destId="{53038123-5B44-4A22-B8A3-05B67FE4C740}" srcOrd="0" destOrd="0" presId="urn:microsoft.com/office/officeart/2005/8/layout/list1"/>
    <dgm:cxn modelId="{7BB87EBD-0487-4082-A9C0-C9D2D02C98FE}" type="presOf" srcId="{01525A56-3E40-48F5-9405-BC4FB3DAB305}" destId="{C7D922ED-9DBA-4F5D-8B8A-84FA71301CE2}" srcOrd="1" destOrd="0" presId="urn:microsoft.com/office/officeart/2005/8/layout/list1"/>
    <dgm:cxn modelId="{B2573CC1-353A-436C-A24A-D065D8ABB06C}" type="presOf" srcId="{79190AE7-5DDE-466E-8615-61665D337A73}" destId="{2C6E05F1-D0D1-49B8-9846-BACD2E6AF815}" srcOrd="0" destOrd="0" presId="urn:microsoft.com/office/officeart/2005/8/layout/list1"/>
    <dgm:cxn modelId="{A2B5F8C4-711B-46DA-9084-D1EB88F7DD10}" type="presOf" srcId="{D78EECE9-39A0-449C-9CC8-75949E6E8E2F}" destId="{53038123-5B44-4A22-B8A3-05B67FE4C740}" srcOrd="0" destOrd="2" presId="urn:microsoft.com/office/officeart/2005/8/layout/list1"/>
    <dgm:cxn modelId="{EDE1B4CC-4A11-4A18-845C-07A9B2D8D417}" type="presOf" srcId="{96D15871-6319-43FB-B585-732CE746550B}" destId="{2C6E05F1-D0D1-49B8-9846-BACD2E6AF815}" srcOrd="0" destOrd="5" presId="urn:microsoft.com/office/officeart/2005/8/layout/list1"/>
    <dgm:cxn modelId="{951F73D2-DF1D-4E52-A8E6-143680E43B13}" type="presOf" srcId="{D46181B8-B497-4084-A4C0-AA7F40E46B9F}" destId="{53038123-5B44-4A22-B8A3-05B67FE4C740}" srcOrd="0" destOrd="1" presId="urn:microsoft.com/office/officeart/2005/8/layout/list1"/>
    <dgm:cxn modelId="{5BD640D6-35BD-42DE-AB75-808D4E4A4240}" type="presOf" srcId="{8D80ECA2-705F-4851-9866-82270BF2614D}" destId="{2C6E05F1-D0D1-49B8-9846-BACD2E6AF815}" srcOrd="0" destOrd="2" presId="urn:microsoft.com/office/officeart/2005/8/layout/list1"/>
    <dgm:cxn modelId="{DEC363D7-503B-4411-B378-B53BD2142966}" type="presOf" srcId="{7B05DE29-905F-4306-9FF7-CFBBFF0378CF}" destId="{2C6E05F1-D0D1-49B8-9846-BACD2E6AF815}" srcOrd="0" destOrd="3" presId="urn:microsoft.com/office/officeart/2005/8/layout/list1"/>
    <dgm:cxn modelId="{FAB769DF-C4C0-430B-8EEF-BCBA04AB5DC6}" srcId="{B0AF88F2-4560-4FED-B8F1-D57C33F44454}" destId="{BC0C73F7-412D-45A1-866B-CDB529C163E7}" srcOrd="3" destOrd="0" parTransId="{A0D014FE-6BA8-4E38-B352-A70188F8468B}" sibTransId="{5FE635FE-556A-46E6-98C2-B96AC5B40BEF}"/>
    <dgm:cxn modelId="{21A52CE5-ED50-4D05-8394-A01E4179EA6A}" srcId="{01525A56-3E40-48F5-9405-BC4FB3DAB305}" destId="{D46181B8-B497-4084-A4C0-AA7F40E46B9F}" srcOrd="1" destOrd="0" parTransId="{6C541829-0817-46B1-972D-ECEEE3D9EC88}" sibTransId="{BD4BC187-87F7-48E9-9084-1623AC456253}"/>
    <dgm:cxn modelId="{070BDC36-ADA6-4420-B0D7-980F6EADC756}" type="presParOf" srcId="{AEE349E3-3C40-476C-956A-7ED131E7359F}" destId="{D919EDEE-D927-47E3-BFCA-F468DD6BC8D4}" srcOrd="0" destOrd="0" presId="urn:microsoft.com/office/officeart/2005/8/layout/list1"/>
    <dgm:cxn modelId="{B1B16953-28AD-43D4-BE47-31949AD1C771}" type="presParOf" srcId="{D919EDEE-D927-47E3-BFCA-F468DD6BC8D4}" destId="{AF69628C-039B-4B32-AC6E-2DA8C123EF01}" srcOrd="0" destOrd="0" presId="urn:microsoft.com/office/officeart/2005/8/layout/list1"/>
    <dgm:cxn modelId="{33410BD6-4915-438E-9FF6-58836D6B5D6E}" type="presParOf" srcId="{D919EDEE-D927-47E3-BFCA-F468DD6BC8D4}" destId="{0C00EA30-E074-4326-9B61-EB381A3A82F9}" srcOrd="1" destOrd="0" presId="urn:microsoft.com/office/officeart/2005/8/layout/list1"/>
    <dgm:cxn modelId="{8F15794E-871D-4ABE-BDBD-DEE0B632277E}" type="presParOf" srcId="{AEE349E3-3C40-476C-956A-7ED131E7359F}" destId="{2B427253-3902-4DBD-BBB0-C19A69B01F9E}" srcOrd="1" destOrd="0" presId="urn:microsoft.com/office/officeart/2005/8/layout/list1"/>
    <dgm:cxn modelId="{B26E5579-0DD0-4264-A20B-4DFA606D42F1}" type="presParOf" srcId="{AEE349E3-3C40-476C-956A-7ED131E7359F}" destId="{2C6E05F1-D0D1-49B8-9846-BACD2E6AF815}" srcOrd="2" destOrd="0" presId="urn:microsoft.com/office/officeart/2005/8/layout/list1"/>
    <dgm:cxn modelId="{AD669E20-B801-40B7-A480-F59CD79B6235}" type="presParOf" srcId="{AEE349E3-3C40-476C-956A-7ED131E7359F}" destId="{106CB965-1187-4795-9640-DB8F769D214C}" srcOrd="3" destOrd="0" presId="urn:microsoft.com/office/officeart/2005/8/layout/list1"/>
    <dgm:cxn modelId="{17113DFF-09B4-4DD3-B62C-DE191660BE86}" type="presParOf" srcId="{AEE349E3-3C40-476C-956A-7ED131E7359F}" destId="{4F870100-559C-416E-8CC2-4F375E688293}" srcOrd="4" destOrd="0" presId="urn:microsoft.com/office/officeart/2005/8/layout/list1"/>
    <dgm:cxn modelId="{E7F29639-ABA1-40C6-B6D6-8295915AA73D}" type="presParOf" srcId="{4F870100-559C-416E-8CC2-4F375E688293}" destId="{05AAAE4B-4427-4E08-9FC1-81D9B56D295F}" srcOrd="0" destOrd="0" presId="urn:microsoft.com/office/officeart/2005/8/layout/list1"/>
    <dgm:cxn modelId="{34D7F975-8EDC-4D7A-91C8-5D0943C56714}" type="presParOf" srcId="{4F870100-559C-416E-8CC2-4F375E688293}" destId="{C7D922ED-9DBA-4F5D-8B8A-84FA71301CE2}" srcOrd="1" destOrd="0" presId="urn:microsoft.com/office/officeart/2005/8/layout/list1"/>
    <dgm:cxn modelId="{F62AE8C2-7FCD-4E6E-A347-8BE44ECC4B7A}" type="presParOf" srcId="{AEE349E3-3C40-476C-956A-7ED131E7359F}" destId="{EF0DBBC3-AF22-45BC-9879-C9C62B677443}" srcOrd="5" destOrd="0" presId="urn:microsoft.com/office/officeart/2005/8/layout/list1"/>
    <dgm:cxn modelId="{CCB987A5-ACE4-47C5-9DA1-C55319FF87B2}" type="presParOf" srcId="{AEE349E3-3C40-476C-956A-7ED131E7359F}" destId="{53038123-5B44-4A22-B8A3-05B67FE4C7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2C9A5-4731-4CCA-8117-80985245384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B97144-4426-42B5-9475-52000210F7E4}">
      <dgm:prSet/>
      <dgm:spPr/>
      <dgm:t>
        <a:bodyPr/>
        <a:lstStyle/>
        <a:p>
          <a:r>
            <a:rPr lang="en-US"/>
            <a:t>Tuition Exchange is not an employee benefit</a:t>
          </a:r>
        </a:p>
      </dgm:t>
    </dgm:pt>
    <dgm:pt modelId="{FDECBDEA-31CC-483D-B066-A78CF91E7839}" type="parTrans" cxnId="{35DF0D60-357C-4EAB-B067-A08FB8166656}">
      <dgm:prSet/>
      <dgm:spPr/>
      <dgm:t>
        <a:bodyPr/>
        <a:lstStyle/>
        <a:p>
          <a:endParaRPr lang="en-US"/>
        </a:p>
      </dgm:t>
    </dgm:pt>
    <dgm:pt modelId="{3649C3CE-0500-4E7E-A420-4DA2371183E0}" type="sibTrans" cxnId="{35DF0D60-357C-4EAB-B067-A08FB8166656}">
      <dgm:prSet/>
      <dgm:spPr/>
      <dgm:t>
        <a:bodyPr/>
        <a:lstStyle/>
        <a:p>
          <a:endParaRPr lang="en-US"/>
        </a:p>
      </dgm:t>
    </dgm:pt>
    <dgm:pt modelId="{627A1489-F7A9-4D72-8CFC-F2AB47C25717}">
      <dgm:prSet/>
      <dgm:spPr/>
      <dgm:t>
        <a:bodyPr/>
        <a:lstStyle/>
        <a:p>
          <a:r>
            <a:rPr lang="en-US"/>
            <a:t>Consider mirroring your campus Tuition Remission guidelines</a:t>
          </a:r>
        </a:p>
      </dgm:t>
    </dgm:pt>
    <dgm:pt modelId="{46A4E0FA-D4A3-45AD-8F62-CC357CD5F366}" type="parTrans" cxnId="{1BF603DC-75F5-4FC9-AE90-E85C6C5E2702}">
      <dgm:prSet/>
      <dgm:spPr/>
      <dgm:t>
        <a:bodyPr/>
        <a:lstStyle/>
        <a:p>
          <a:endParaRPr lang="en-US"/>
        </a:p>
      </dgm:t>
    </dgm:pt>
    <dgm:pt modelId="{327E4EDF-859D-41D1-ABD9-3598F07B8983}" type="sibTrans" cxnId="{1BF603DC-75F5-4FC9-AE90-E85C6C5E2702}">
      <dgm:prSet/>
      <dgm:spPr/>
      <dgm:t>
        <a:bodyPr/>
        <a:lstStyle/>
        <a:p>
          <a:endParaRPr lang="en-US"/>
        </a:p>
      </dgm:t>
    </dgm:pt>
    <dgm:pt modelId="{04F13365-F23D-4BE5-B182-8292FA2743CC}">
      <dgm:prSet/>
      <dgm:spPr/>
      <dgm:t>
        <a:bodyPr/>
        <a:lstStyle/>
        <a:p>
          <a:r>
            <a:rPr lang="en-US"/>
            <a:t>Tuition Exchange is truly a scholarship program</a:t>
          </a:r>
        </a:p>
      </dgm:t>
    </dgm:pt>
    <dgm:pt modelId="{2737ADC3-32A2-455A-8561-AF76900876CC}" type="parTrans" cxnId="{583BADC0-D0DC-4028-A7AF-2B1BFE2D63E3}">
      <dgm:prSet/>
      <dgm:spPr/>
      <dgm:t>
        <a:bodyPr/>
        <a:lstStyle/>
        <a:p>
          <a:endParaRPr lang="en-US"/>
        </a:p>
      </dgm:t>
    </dgm:pt>
    <dgm:pt modelId="{5D05DCCE-03E3-4915-B192-8EFE7C2EB989}" type="sibTrans" cxnId="{583BADC0-D0DC-4028-A7AF-2B1BFE2D63E3}">
      <dgm:prSet/>
      <dgm:spPr/>
      <dgm:t>
        <a:bodyPr/>
        <a:lstStyle/>
        <a:p>
          <a:endParaRPr lang="en-US"/>
        </a:p>
      </dgm:t>
    </dgm:pt>
    <dgm:pt modelId="{CC0FAD72-F7C2-44D8-B1A0-703B48CFA15D}" type="pres">
      <dgm:prSet presAssocID="{B5C2C9A5-4731-4CCA-8117-809852453844}" presName="root" presStyleCnt="0">
        <dgm:presLayoutVars>
          <dgm:dir/>
          <dgm:resizeHandles val="exact"/>
        </dgm:presLayoutVars>
      </dgm:prSet>
      <dgm:spPr/>
    </dgm:pt>
    <dgm:pt modelId="{C14418B5-2F80-481C-B8DB-271ABB9FB90E}" type="pres">
      <dgm:prSet presAssocID="{BAB97144-4426-42B5-9475-52000210F7E4}" presName="compNode" presStyleCnt="0"/>
      <dgm:spPr/>
    </dgm:pt>
    <dgm:pt modelId="{08756CFA-4595-4115-A8A3-A896F6F38043}" type="pres">
      <dgm:prSet presAssocID="{BAB97144-4426-42B5-9475-52000210F7E4}" presName="bgRect" presStyleLbl="bgShp" presStyleIdx="0" presStyleCnt="3"/>
      <dgm:spPr/>
    </dgm:pt>
    <dgm:pt modelId="{463CC6BD-D302-4D09-9DAD-CA5E9E33F0BB}" type="pres">
      <dgm:prSet presAssocID="{BAB97144-4426-42B5-9475-52000210F7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DC38673-3EC5-4EC0-BA39-A119FA11C307}" type="pres">
      <dgm:prSet presAssocID="{BAB97144-4426-42B5-9475-52000210F7E4}" presName="spaceRect" presStyleCnt="0"/>
      <dgm:spPr/>
    </dgm:pt>
    <dgm:pt modelId="{0BC0FCF4-69E5-44F8-9B20-31B123351AE7}" type="pres">
      <dgm:prSet presAssocID="{BAB97144-4426-42B5-9475-52000210F7E4}" presName="parTx" presStyleLbl="revTx" presStyleIdx="0" presStyleCnt="3">
        <dgm:presLayoutVars>
          <dgm:chMax val="0"/>
          <dgm:chPref val="0"/>
        </dgm:presLayoutVars>
      </dgm:prSet>
      <dgm:spPr/>
    </dgm:pt>
    <dgm:pt modelId="{77B06ED2-86AB-4438-B575-B66F850E541C}" type="pres">
      <dgm:prSet presAssocID="{3649C3CE-0500-4E7E-A420-4DA2371183E0}" presName="sibTrans" presStyleCnt="0"/>
      <dgm:spPr/>
    </dgm:pt>
    <dgm:pt modelId="{65242409-407D-406F-A42A-3DB5A2EFDC10}" type="pres">
      <dgm:prSet presAssocID="{627A1489-F7A9-4D72-8CFC-F2AB47C25717}" presName="compNode" presStyleCnt="0"/>
      <dgm:spPr/>
    </dgm:pt>
    <dgm:pt modelId="{F6C9D3D1-DCFA-46DB-BEDC-2C3430D62D55}" type="pres">
      <dgm:prSet presAssocID="{627A1489-F7A9-4D72-8CFC-F2AB47C25717}" presName="bgRect" presStyleLbl="bgShp" presStyleIdx="1" presStyleCnt="3"/>
      <dgm:spPr/>
    </dgm:pt>
    <dgm:pt modelId="{0CACF297-2876-460B-A9C6-C55710CD907A}" type="pres">
      <dgm:prSet presAssocID="{627A1489-F7A9-4D72-8CFC-F2AB47C257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4C6A28-CD53-4016-BA2D-8377B55974FF}" type="pres">
      <dgm:prSet presAssocID="{627A1489-F7A9-4D72-8CFC-F2AB47C25717}" presName="spaceRect" presStyleCnt="0"/>
      <dgm:spPr/>
    </dgm:pt>
    <dgm:pt modelId="{03D1F26F-50E4-4661-BEDC-1ACF908015CB}" type="pres">
      <dgm:prSet presAssocID="{627A1489-F7A9-4D72-8CFC-F2AB47C25717}" presName="parTx" presStyleLbl="revTx" presStyleIdx="1" presStyleCnt="3">
        <dgm:presLayoutVars>
          <dgm:chMax val="0"/>
          <dgm:chPref val="0"/>
        </dgm:presLayoutVars>
      </dgm:prSet>
      <dgm:spPr/>
    </dgm:pt>
    <dgm:pt modelId="{625BEED2-E070-4329-B889-E7184FCD5596}" type="pres">
      <dgm:prSet presAssocID="{327E4EDF-859D-41D1-ABD9-3598F07B8983}" presName="sibTrans" presStyleCnt="0"/>
      <dgm:spPr/>
    </dgm:pt>
    <dgm:pt modelId="{366D9F99-6B44-40EB-A565-10C70E833B09}" type="pres">
      <dgm:prSet presAssocID="{04F13365-F23D-4BE5-B182-8292FA2743CC}" presName="compNode" presStyleCnt="0"/>
      <dgm:spPr/>
    </dgm:pt>
    <dgm:pt modelId="{D96A509F-F3A4-4020-8A2F-DFFD85F3C0BE}" type="pres">
      <dgm:prSet presAssocID="{04F13365-F23D-4BE5-B182-8292FA2743CC}" presName="bgRect" presStyleLbl="bgShp" presStyleIdx="2" presStyleCnt="3"/>
      <dgm:spPr/>
    </dgm:pt>
    <dgm:pt modelId="{4E126098-0C24-425C-978A-634AB7C4A5E6}" type="pres">
      <dgm:prSet presAssocID="{04F13365-F23D-4BE5-B182-8292FA2743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1ECAF95-85CC-4B14-986C-3520360E875A}" type="pres">
      <dgm:prSet presAssocID="{04F13365-F23D-4BE5-B182-8292FA2743CC}" presName="spaceRect" presStyleCnt="0"/>
      <dgm:spPr/>
    </dgm:pt>
    <dgm:pt modelId="{7E50C14B-C9D3-4D0B-99D2-BC28D0AE23B2}" type="pres">
      <dgm:prSet presAssocID="{04F13365-F23D-4BE5-B182-8292FA2743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896C009-46CC-4D0B-81E8-9F458E94664D}" type="presOf" srcId="{627A1489-F7A9-4D72-8CFC-F2AB47C25717}" destId="{03D1F26F-50E4-4661-BEDC-1ACF908015CB}" srcOrd="0" destOrd="0" presId="urn:microsoft.com/office/officeart/2018/2/layout/IconVerticalSolidList"/>
    <dgm:cxn modelId="{35DF0D60-357C-4EAB-B067-A08FB8166656}" srcId="{B5C2C9A5-4731-4CCA-8117-809852453844}" destId="{BAB97144-4426-42B5-9475-52000210F7E4}" srcOrd="0" destOrd="0" parTransId="{FDECBDEA-31CC-483D-B066-A78CF91E7839}" sibTransId="{3649C3CE-0500-4E7E-A420-4DA2371183E0}"/>
    <dgm:cxn modelId="{6B804D44-D4F3-4D62-89CD-4B8D75936622}" type="presOf" srcId="{04F13365-F23D-4BE5-B182-8292FA2743CC}" destId="{7E50C14B-C9D3-4D0B-99D2-BC28D0AE23B2}" srcOrd="0" destOrd="0" presId="urn:microsoft.com/office/officeart/2018/2/layout/IconVerticalSolidList"/>
    <dgm:cxn modelId="{26BE576A-2DE9-462A-A4F2-C3BF5B08C48B}" type="presOf" srcId="{B5C2C9A5-4731-4CCA-8117-809852453844}" destId="{CC0FAD72-F7C2-44D8-B1A0-703B48CFA15D}" srcOrd="0" destOrd="0" presId="urn:microsoft.com/office/officeart/2018/2/layout/IconVerticalSolidList"/>
    <dgm:cxn modelId="{99A82485-3D17-4BCE-9984-D10DC978B1DD}" type="presOf" srcId="{BAB97144-4426-42B5-9475-52000210F7E4}" destId="{0BC0FCF4-69E5-44F8-9B20-31B123351AE7}" srcOrd="0" destOrd="0" presId="urn:microsoft.com/office/officeart/2018/2/layout/IconVerticalSolidList"/>
    <dgm:cxn modelId="{583BADC0-D0DC-4028-A7AF-2B1BFE2D63E3}" srcId="{B5C2C9A5-4731-4CCA-8117-809852453844}" destId="{04F13365-F23D-4BE5-B182-8292FA2743CC}" srcOrd="2" destOrd="0" parTransId="{2737ADC3-32A2-455A-8561-AF76900876CC}" sibTransId="{5D05DCCE-03E3-4915-B192-8EFE7C2EB989}"/>
    <dgm:cxn modelId="{1BF603DC-75F5-4FC9-AE90-E85C6C5E2702}" srcId="{B5C2C9A5-4731-4CCA-8117-809852453844}" destId="{627A1489-F7A9-4D72-8CFC-F2AB47C25717}" srcOrd="1" destOrd="0" parTransId="{46A4E0FA-D4A3-45AD-8F62-CC357CD5F366}" sibTransId="{327E4EDF-859D-41D1-ABD9-3598F07B8983}"/>
    <dgm:cxn modelId="{3842C452-45D4-4692-89ED-70BB3E2F4118}" type="presParOf" srcId="{CC0FAD72-F7C2-44D8-B1A0-703B48CFA15D}" destId="{C14418B5-2F80-481C-B8DB-271ABB9FB90E}" srcOrd="0" destOrd="0" presId="urn:microsoft.com/office/officeart/2018/2/layout/IconVerticalSolidList"/>
    <dgm:cxn modelId="{8CCD452D-52ED-4082-846D-95C024EDB06C}" type="presParOf" srcId="{C14418B5-2F80-481C-B8DB-271ABB9FB90E}" destId="{08756CFA-4595-4115-A8A3-A896F6F38043}" srcOrd="0" destOrd="0" presId="urn:microsoft.com/office/officeart/2018/2/layout/IconVerticalSolidList"/>
    <dgm:cxn modelId="{7DFA5706-E014-4353-8C4F-9E6CA8ABB80A}" type="presParOf" srcId="{C14418B5-2F80-481C-B8DB-271ABB9FB90E}" destId="{463CC6BD-D302-4D09-9DAD-CA5E9E33F0BB}" srcOrd="1" destOrd="0" presId="urn:microsoft.com/office/officeart/2018/2/layout/IconVerticalSolidList"/>
    <dgm:cxn modelId="{E25885A1-42F8-42AB-AA09-035FAE90F886}" type="presParOf" srcId="{C14418B5-2F80-481C-B8DB-271ABB9FB90E}" destId="{5DC38673-3EC5-4EC0-BA39-A119FA11C307}" srcOrd="2" destOrd="0" presId="urn:microsoft.com/office/officeart/2018/2/layout/IconVerticalSolidList"/>
    <dgm:cxn modelId="{B88BFA2A-B660-4343-81BB-B621043472FC}" type="presParOf" srcId="{C14418B5-2F80-481C-B8DB-271ABB9FB90E}" destId="{0BC0FCF4-69E5-44F8-9B20-31B123351AE7}" srcOrd="3" destOrd="0" presId="urn:microsoft.com/office/officeart/2018/2/layout/IconVerticalSolidList"/>
    <dgm:cxn modelId="{FF01752A-E1CC-4D86-B217-B6EEC6F387DC}" type="presParOf" srcId="{CC0FAD72-F7C2-44D8-B1A0-703B48CFA15D}" destId="{77B06ED2-86AB-4438-B575-B66F850E541C}" srcOrd="1" destOrd="0" presId="urn:microsoft.com/office/officeart/2018/2/layout/IconVerticalSolidList"/>
    <dgm:cxn modelId="{F7AF301E-4D9B-4000-AE31-385EC4AA40FD}" type="presParOf" srcId="{CC0FAD72-F7C2-44D8-B1A0-703B48CFA15D}" destId="{65242409-407D-406F-A42A-3DB5A2EFDC10}" srcOrd="2" destOrd="0" presId="urn:microsoft.com/office/officeart/2018/2/layout/IconVerticalSolidList"/>
    <dgm:cxn modelId="{1750A38F-6060-4F82-B801-40BF526D5774}" type="presParOf" srcId="{65242409-407D-406F-A42A-3DB5A2EFDC10}" destId="{F6C9D3D1-DCFA-46DB-BEDC-2C3430D62D55}" srcOrd="0" destOrd="0" presId="urn:microsoft.com/office/officeart/2018/2/layout/IconVerticalSolidList"/>
    <dgm:cxn modelId="{72EB9CEF-D5D1-471A-9CC6-6CD539D35F40}" type="presParOf" srcId="{65242409-407D-406F-A42A-3DB5A2EFDC10}" destId="{0CACF297-2876-460B-A9C6-C55710CD907A}" srcOrd="1" destOrd="0" presId="urn:microsoft.com/office/officeart/2018/2/layout/IconVerticalSolidList"/>
    <dgm:cxn modelId="{6D835EB6-1F59-4756-86D1-A50C08425512}" type="presParOf" srcId="{65242409-407D-406F-A42A-3DB5A2EFDC10}" destId="{224C6A28-CD53-4016-BA2D-8377B55974FF}" srcOrd="2" destOrd="0" presId="urn:microsoft.com/office/officeart/2018/2/layout/IconVerticalSolidList"/>
    <dgm:cxn modelId="{DFC8A4FD-835E-48B3-8A87-3E682C86A9D6}" type="presParOf" srcId="{65242409-407D-406F-A42A-3DB5A2EFDC10}" destId="{03D1F26F-50E4-4661-BEDC-1ACF908015CB}" srcOrd="3" destOrd="0" presId="urn:microsoft.com/office/officeart/2018/2/layout/IconVerticalSolidList"/>
    <dgm:cxn modelId="{D47CAF2B-202E-46F3-9B3D-2AE650905C63}" type="presParOf" srcId="{CC0FAD72-F7C2-44D8-B1A0-703B48CFA15D}" destId="{625BEED2-E070-4329-B889-E7184FCD5596}" srcOrd="3" destOrd="0" presId="urn:microsoft.com/office/officeart/2018/2/layout/IconVerticalSolidList"/>
    <dgm:cxn modelId="{ADA37692-A1BB-4336-A813-8C0FE7E8C269}" type="presParOf" srcId="{CC0FAD72-F7C2-44D8-B1A0-703B48CFA15D}" destId="{366D9F99-6B44-40EB-A565-10C70E833B09}" srcOrd="4" destOrd="0" presId="urn:microsoft.com/office/officeart/2018/2/layout/IconVerticalSolidList"/>
    <dgm:cxn modelId="{4DB90159-94DC-413F-B3E7-054F19547CA0}" type="presParOf" srcId="{366D9F99-6B44-40EB-A565-10C70E833B09}" destId="{D96A509F-F3A4-4020-8A2F-DFFD85F3C0BE}" srcOrd="0" destOrd="0" presId="urn:microsoft.com/office/officeart/2018/2/layout/IconVerticalSolidList"/>
    <dgm:cxn modelId="{6EFE9861-2225-4F85-91CC-C9E618575C4C}" type="presParOf" srcId="{366D9F99-6B44-40EB-A565-10C70E833B09}" destId="{4E126098-0C24-425C-978A-634AB7C4A5E6}" srcOrd="1" destOrd="0" presId="urn:microsoft.com/office/officeart/2018/2/layout/IconVerticalSolidList"/>
    <dgm:cxn modelId="{A9E3453B-1473-468C-9589-6D43277F72B0}" type="presParOf" srcId="{366D9F99-6B44-40EB-A565-10C70E833B09}" destId="{E1ECAF95-85CC-4B14-986C-3520360E875A}" srcOrd="2" destOrd="0" presId="urn:microsoft.com/office/officeart/2018/2/layout/IconVerticalSolidList"/>
    <dgm:cxn modelId="{BF10D4AB-7958-4482-AF94-688AEE18CE44}" type="presParOf" srcId="{366D9F99-6B44-40EB-A565-10C70E833B09}" destId="{7E50C14B-C9D3-4D0B-99D2-BC28D0AE23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7BF50-6835-4EC1-8F35-7B384BCCD5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3A5972C-3C75-4A48-93BE-B6CD72BBA172}">
      <dgm:prSet/>
      <dgm:spPr/>
      <dgm:t>
        <a:bodyPr/>
        <a:lstStyle/>
        <a:p>
          <a:r>
            <a:rPr lang="en-US"/>
            <a:t>Four schools </a:t>
          </a:r>
        </a:p>
      </dgm:t>
    </dgm:pt>
    <dgm:pt modelId="{10F4F4F8-971B-4D9C-B5CC-C2FBF7BA7495}" type="parTrans" cxnId="{4B78DA4D-CB1B-4E66-B59C-0B664C240498}">
      <dgm:prSet/>
      <dgm:spPr/>
      <dgm:t>
        <a:bodyPr/>
        <a:lstStyle/>
        <a:p>
          <a:endParaRPr lang="en-US"/>
        </a:p>
      </dgm:t>
    </dgm:pt>
    <dgm:pt modelId="{DC8D6CA0-77B8-44D1-8531-615ADDA091EC}" type="sibTrans" cxnId="{4B78DA4D-CB1B-4E66-B59C-0B664C240498}">
      <dgm:prSet/>
      <dgm:spPr/>
      <dgm:t>
        <a:bodyPr/>
        <a:lstStyle/>
        <a:p>
          <a:endParaRPr lang="en-US"/>
        </a:p>
      </dgm:t>
    </dgm:pt>
    <dgm:pt modelId="{A6072812-0828-4C70-98EB-68EE974699D5}">
      <dgm:prSet/>
      <dgm:spPr/>
      <dgm:t>
        <a:bodyPr/>
        <a:lstStyle/>
        <a:p>
          <a:r>
            <a:rPr lang="en-US"/>
            <a:t>Four different scenarios</a:t>
          </a:r>
        </a:p>
      </dgm:t>
    </dgm:pt>
    <dgm:pt modelId="{6E79FC70-9E2A-492C-A8FF-2B50BCC3992F}" type="parTrans" cxnId="{E835940B-A8A8-4CF8-9FB8-C2F6ED977B88}">
      <dgm:prSet/>
      <dgm:spPr/>
      <dgm:t>
        <a:bodyPr/>
        <a:lstStyle/>
        <a:p>
          <a:endParaRPr lang="en-US"/>
        </a:p>
      </dgm:t>
    </dgm:pt>
    <dgm:pt modelId="{DE04FCF9-36C2-47F7-8C21-B5CB14676DCC}" type="sibTrans" cxnId="{E835940B-A8A8-4CF8-9FB8-C2F6ED977B88}">
      <dgm:prSet/>
      <dgm:spPr/>
      <dgm:t>
        <a:bodyPr/>
        <a:lstStyle/>
        <a:p>
          <a:endParaRPr lang="en-US"/>
        </a:p>
      </dgm:t>
    </dgm:pt>
    <dgm:pt modelId="{E5AA6ED4-1E92-4C5F-99D1-C39765B90540}">
      <dgm:prSet/>
      <dgm:spPr/>
      <dgm:t>
        <a:bodyPr/>
        <a:lstStyle/>
        <a:p>
          <a:r>
            <a:rPr lang="en-US"/>
            <a:t>Please make note of any questions you might have until the four scenarios are explained.  </a:t>
          </a:r>
        </a:p>
      </dgm:t>
    </dgm:pt>
    <dgm:pt modelId="{196F9643-99E6-4B04-8A53-3910E526D3D9}" type="parTrans" cxnId="{E0A5DF0B-BA8E-4A60-994A-1624EEDAF926}">
      <dgm:prSet/>
      <dgm:spPr/>
      <dgm:t>
        <a:bodyPr/>
        <a:lstStyle/>
        <a:p>
          <a:endParaRPr lang="en-US"/>
        </a:p>
      </dgm:t>
    </dgm:pt>
    <dgm:pt modelId="{1F37F6A1-A902-45F6-97A0-567283ABDCC1}" type="sibTrans" cxnId="{E0A5DF0B-BA8E-4A60-994A-1624EEDAF926}">
      <dgm:prSet/>
      <dgm:spPr/>
      <dgm:t>
        <a:bodyPr/>
        <a:lstStyle/>
        <a:p>
          <a:endParaRPr lang="en-US"/>
        </a:p>
      </dgm:t>
    </dgm:pt>
    <dgm:pt modelId="{54226A86-355C-4653-92D6-4C7D19469DEF}" type="pres">
      <dgm:prSet presAssocID="{0A47BF50-6835-4EC1-8F35-7B384BCCD50A}" presName="root" presStyleCnt="0">
        <dgm:presLayoutVars>
          <dgm:dir/>
          <dgm:resizeHandles val="exact"/>
        </dgm:presLayoutVars>
      </dgm:prSet>
      <dgm:spPr/>
    </dgm:pt>
    <dgm:pt modelId="{71F3F9D6-67B4-42AC-8818-8A3C778E0792}" type="pres">
      <dgm:prSet presAssocID="{23A5972C-3C75-4A48-93BE-B6CD72BBA172}" presName="compNode" presStyleCnt="0"/>
      <dgm:spPr/>
    </dgm:pt>
    <dgm:pt modelId="{F63E2049-97E7-4FE5-A72B-83ECE000900B}" type="pres">
      <dgm:prSet presAssocID="{23A5972C-3C75-4A48-93BE-B6CD72BBA172}" presName="bgRect" presStyleLbl="bgShp" presStyleIdx="0" presStyleCnt="3"/>
      <dgm:spPr/>
    </dgm:pt>
    <dgm:pt modelId="{67B081C0-4BAB-43D7-99BC-F98F5ADA2082}" type="pres">
      <dgm:prSet presAssocID="{23A5972C-3C75-4A48-93BE-B6CD72BBA1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E1C954E-59F8-4332-AC88-59E9EA6F0E08}" type="pres">
      <dgm:prSet presAssocID="{23A5972C-3C75-4A48-93BE-B6CD72BBA172}" presName="spaceRect" presStyleCnt="0"/>
      <dgm:spPr/>
    </dgm:pt>
    <dgm:pt modelId="{9777614F-EC9A-47FC-AA3E-473C3F9A2947}" type="pres">
      <dgm:prSet presAssocID="{23A5972C-3C75-4A48-93BE-B6CD72BBA172}" presName="parTx" presStyleLbl="revTx" presStyleIdx="0" presStyleCnt="3">
        <dgm:presLayoutVars>
          <dgm:chMax val="0"/>
          <dgm:chPref val="0"/>
        </dgm:presLayoutVars>
      </dgm:prSet>
      <dgm:spPr/>
    </dgm:pt>
    <dgm:pt modelId="{96AC1A33-0728-42A9-84A2-F669FD03E486}" type="pres">
      <dgm:prSet presAssocID="{DC8D6CA0-77B8-44D1-8531-615ADDA091EC}" presName="sibTrans" presStyleCnt="0"/>
      <dgm:spPr/>
    </dgm:pt>
    <dgm:pt modelId="{519FBA3F-4A4E-445C-890C-EF77FF4D8C31}" type="pres">
      <dgm:prSet presAssocID="{A6072812-0828-4C70-98EB-68EE974699D5}" presName="compNode" presStyleCnt="0"/>
      <dgm:spPr/>
    </dgm:pt>
    <dgm:pt modelId="{54A09B37-E9AA-4FFD-985D-BEC3BB885B0F}" type="pres">
      <dgm:prSet presAssocID="{A6072812-0828-4C70-98EB-68EE974699D5}" presName="bgRect" presStyleLbl="bgShp" presStyleIdx="1" presStyleCnt="3"/>
      <dgm:spPr/>
    </dgm:pt>
    <dgm:pt modelId="{0B70C59B-7F75-4737-871E-F10BEA7442B3}" type="pres">
      <dgm:prSet presAssocID="{A6072812-0828-4C70-98EB-68EE974699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3A23BB-D642-4B2C-A2FC-4D9F4DBBE4F9}" type="pres">
      <dgm:prSet presAssocID="{A6072812-0828-4C70-98EB-68EE974699D5}" presName="spaceRect" presStyleCnt="0"/>
      <dgm:spPr/>
    </dgm:pt>
    <dgm:pt modelId="{DE366235-1FE8-43FE-AD4D-6A74ED373DF7}" type="pres">
      <dgm:prSet presAssocID="{A6072812-0828-4C70-98EB-68EE974699D5}" presName="parTx" presStyleLbl="revTx" presStyleIdx="1" presStyleCnt="3">
        <dgm:presLayoutVars>
          <dgm:chMax val="0"/>
          <dgm:chPref val="0"/>
        </dgm:presLayoutVars>
      </dgm:prSet>
      <dgm:spPr/>
    </dgm:pt>
    <dgm:pt modelId="{394C77AE-E374-44F1-9AAB-1F435B13CB47}" type="pres">
      <dgm:prSet presAssocID="{DE04FCF9-36C2-47F7-8C21-B5CB14676DCC}" presName="sibTrans" presStyleCnt="0"/>
      <dgm:spPr/>
    </dgm:pt>
    <dgm:pt modelId="{0DB61C39-F9A1-469C-B8A5-0F3517F08146}" type="pres">
      <dgm:prSet presAssocID="{E5AA6ED4-1E92-4C5F-99D1-C39765B90540}" presName="compNode" presStyleCnt="0"/>
      <dgm:spPr/>
    </dgm:pt>
    <dgm:pt modelId="{67449C0F-BA9F-460C-95DC-D017F4C70199}" type="pres">
      <dgm:prSet presAssocID="{E5AA6ED4-1E92-4C5F-99D1-C39765B90540}" presName="bgRect" presStyleLbl="bgShp" presStyleIdx="2" presStyleCnt="3"/>
      <dgm:spPr/>
    </dgm:pt>
    <dgm:pt modelId="{A48293AA-4964-4828-B418-0CE0DFDA5F82}" type="pres">
      <dgm:prSet presAssocID="{E5AA6ED4-1E92-4C5F-99D1-C39765B905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2F0D00B-D698-4919-8A0C-A8ECA8DC99CB}" type="pres">
      <dgm:prSet presAssocID="{E5AA6ED4-1E92-4C5F-99D1-C39765B90540}" presName="spaceRect" presStyleCnt="0"/>
      <dgm:spPr/>
    </dgm:pt>
    <dgm:pt modelId="{BA687B2A-F17E-4258-9227-E9E83C355033}" type="pres">
      <dgm:prSet presAssocID="{E5AA6ED4-1E92-4C5F-99D1-C39765B905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35940B-A8A8-4CF8-9FB8-C2F6ED977B88}" srcId="{0A47BF50-6835-4EC1-8F35-7B384BCCD50A}" destId="{A6072812-0828-4C70-98EB-68EE974699D5}" srcOrd="1" destOrd="0" parTransId="{6E79FC70-9E2A-492C-A8FF-2B50BCC3992F}" sibTransId="{DE04FCF9-36C2-47F7-8C21-B5CB14676DCC}"/>
    <dgm:cxn modelId="{E0A5DF0B-BA8E-4A60-994A-1624EEDAF926}" srcId="{0A47BF50-6835-4EC1-8F35-7B384BCCD50A}" destId="{E5AA6ED4-1E92-4C5F-99D1-C39765B90540}" srcOrd="2" destOrd="0" parTransId="{196F9643-99E6-4B04-8A53-3910E526D3D9}" sibTransId="{1F37F6A1-A902-45F6-97A0-567283ABDCC1}"/>
    <dgm:cxn modelId="{4B78DA4D-CB1B-4E66-B59C-0B664C240498}" srcId="{0A47BF50-6835-4EC1-8F35-7B384BCCD50A}" destId="{23A5972C-3C75-4A48-93BE-B6CD72BBA172}" srcOrd="0" destOrd="0" parTransId="{10F4F4F8-971B-4D9C-B5CC-C2FBF7BA7495}" sibTransId="{DC8D6CA0-77B8-44D1-8531-615ADDA091EC}"/>
    <dgm:cxn modelId="{BA172655-C518-4F0B-8536-9E16913AD708}" type="presOf" srcId="{23A5972C-3C75-4A48-93BE-B6CD72BBA172}" destId="{9777614F-EC9A-47FC-AA3E-473C3F9A2947}" srcOrd="0" destOrd="0" presId="urn:microsoft.com/office/officeart/2018/2/layout/IconVerticalSolidList"/>
    <dgm:cxn modelId="{57176999-DD6C-4BB5-9C45-51076CA1EFAB}" type="presOf" srcId="{E5AA6ED4-1E92-4C5F-99D1-C39765B90540}" destId="{BA687B2A-F17E-4258-9227-E9E83C355033}" srcOrd="0" destOrd="0" presId="urn:microsoft.com/office/officeart/2018/2/layout/IconVerticalSolidList"/>
    <dgm:cxn modelId="{ECED10A4-2676-4CCB-A4EF-BDB3CA5477D6}" type="presOf" srcId="{0A47BF50-6835-4EC1-8F35-7B384BCCD50A}" destId="{54226A86-355C-4653-92D6-4C7D19469DEF}" srcOrd="0" destOrd="0" presId="urn:microsoft.com/office/officeart/2018/2/layout/IconVerticalSolidList"/>
    <dgm:cxn modelId="{CE5623D6-2325-401A-95B6-4659A1697262}" type="presOf" srcId="{A6072812-0828-4C70-98EB-68EE974699D5}" destId="{DE366235-1FE8-43FE-AD4D-6A74ED373DF7}" srcOrd="0" destOrd="0" presId="urn:microsoft.com/office/officeart/2018/2/layout/IconVerticalSolidList"/>
    <dgm:cxn modelId="{9297DB26-121C-4F92-A313-EE553F85F136}" type="presParOf" srcId="{54226A86-355C-4653-92D6-4C7D19469DEF}" destId="{71F3F9D6-67B4-42AC-8818-8A3C778E0792}" srcOrd="0" destOrd="0" presId="urn:microsoft.com/office/officeart/2018/2/layout/IconVerticalSolidList"/>
    <dgm:cxn modelId="{0B1D761B-51FD-4471-B159-16BBAABA6AF8}" type="presParOf" srcId="{71F3F9D6-67B4-42AC-8818-8A3C778E0792}" destId="{F63E2049-97E7-4FE5-A72B-83ECE000900B}" srcOrd="0" destOrd="0" presId="urn:microsoft.com/office/officeart/2018/2/layout/IconVerticalSolidList"/>
    <dgm:cxn modelId="{A23D5A86-1F68-41DF-8A12-41104A29CD80}" type="presParOf" srcId="{71F3F9D6-67B4-42AC-8818-8A3C778E0792}" destId="{67B081C0-4BAB-43D7-99BC-F98F5ADA2082}" srcOrd="1" destOrd="0" presId="urn:microsoft.com/office/officeart/2018/2/layout/IconVerticalSolidList"/>
    <dgm:cxn modelId="{CD4C5424-B449-4A78-91BE-2ACA806D7C32}" type="presParOf" srcId="{71F3F9D6-67B4-42AC-8818-8A3C778E0792}" destId="{BE1C954E-59F8-4332-AC88-59E9EA6F0E08}" srcOrd="2" destOrd="0" presId="urn:microsoft.com/office/officeart/2018/2/layout/IconVerticalSolidList"/>
    <dgm:cxn modelId="{E72A71AE-B845-4185-A22A-8EE3A6BC8D66}" type="presParOf" srcId="{71F3F9D6-67B4-42AC-8818-8A3C778E0792}" destId="{9777614F-EC9A-47FC-AA3E-473C3F9A2947}" srcOrd="3" destOrd="0" presId="urn:microsoft.com/office/officeart/2018/2/layout/IconVerticalSolidList"/>
    <dgm:cxn modelId="{4709CCB9-A486-408B-A992-CF868987C20B}" type="presParOf" srcId="{54226A86-355C-4653-92D6-4C7D19469DEF}" destId="{96AC1A33-0728-42A9-84A2-F669FD03E486}" srcOrd="1" destOrd="0" presId="urn:microsoft.com/office/officeart/2018/2/layout/IconVerticalSolidList"/>
    <dgm:cxn modelId="{C45CFC39-4100-416D-8F96-AA35E01BEC8C}" type="presParOf" srcId="{54226A86-355C-4653-92D6-4C7D19469DEF}" destId="{519FBA3F-4A4E-445C-890C-EF77FF4D8C31}" srcOrd="2" destOrd="0" presId="urn:microsoft.com/office/officeart/2018/2/layout/IconVerticalSolidList"/>
    <dgm:cxn modelId="{56DAEEAB-A198-4264-8F37-41C4729FFC6F}" type="presParOf" srcId="{519FBA3F-4A4E-445C-890C-EF77FF4D8C31}" destId="{54A09B37-E9AA-4FFD-985D-BEC3BB885B0F}" srcOrd="0" destOrd="0" presId="urn:microsoft.com/office/officeart/2018/2/layout/IconVerticalSolidList"/>
    <dgm:cxn modelId="{D0960D38-C2E0-4026-B66F-F3D33479AE4D}" type="presParOf" srcId="{519FBA3F-4A4E-445C-890C-EF77FF4D8C31}" destId="{0B70C59B-7F75-4737-871E-F10BEA7442B3}" srcOrd="1" destOrd="0" presId="urn:microsoft.com/office/officeart/2018/2/layout/IconVerticalSolidList"/>
    <dgm:cxn modelId="{399C22EB-C05A-4505-A4B2-CB3B48DCE646}" type="presParOf" srcId="{519FBA3F-4A4E-445C-890C-EF77FF4D8C31}" destId="{853A23BB-D642-4B2C-A2FC-4D9F4DBBE4F9}" srcOrd="2" destOrd="0" presId="urn:microsoft.com/office/officeart/2018/2/layout/IconVerticalSolidList"/>
    <dgm:cxn modelId="{953A7646-997A-49CD-B4E7-2B9F5CA32B2F}" type="presParOf" srcId="{519FBA3F-4A4E-445C-890C-EF77FF4D8C31}" destId="{DE366235-1FE8-43FE-AD4D-6A74ED373DF7}" srcOrd="3" destOrd="0" presId="urn:microsoft.com/office/officeart/2018/2/layout/IconVerticalSolidList"/>
    <dgm:cxn modelId="{6880E443-00A9-4300-8E74-B044A9CF119B}" type="presParOf" srcId="{54226A86-355C-4653-92D6-4C7D19469DEF}" destId="{394C77AE-E374-44F1-9AAB-1F435B13CB47}" srcOrd="3" destOrd="0" presId="urn:microsoft.com/office/officeart/2018/2/layout/IconVerticalSolidList"/>
    <dgm:cxn modelId="{3EAF0C1E-D813-436F-BFF9-BD77F805A16E}" type="presParOf" srcId="{54226A86-355C-4653-92D6-4C7D19469DEF}" destId="{0DB61C39-F9A1-469C-B8A5-0F3517F08146}" srcOrd="4" destOrd="0" presId="urn:microsoft.com/office/officeart/2018/2/layout/IconVerticalSolidList"/>
    <dgm:cxn modelId="{20487684-F3A4-4354-A5DE-1B8FBA451BEA}" type="presParOf" srcId="{0DB61C39-F9A1-469C-B8A5-0F3517F08146}" destId="{67449C0F-BA9F-460C-95DC-D017F4C70199}" srcOrd="0" destOrd="0" presId="urn:microsoft.com/office/officeart/2018/2/layout/IconVerticalSolidList"/>
    <dgm:cxn modelId="{4E716683-F3DE-4C21-B4D5-9811EF42725B}" type="presParOf" srcId="{0DB61C39-F9A1-469C-B8A5-0F3517F08146}" destId="{A48293AA-4964-4828-B418-0CE0DFDA5F82}" srcOrd="1" destOrd="0" presId="urn:microsoft.com/office/officeart/2018/2/layout/IconVerticalSolidList"/>
    <dgm:cxn modelId="{FF3390E7-0317-469A-B482-BED8A82705FE}" type="presParOf" srcId="{0DB61C39-F9A1-469C-B8A5-0F3517F08146}" destId="{72F0D00B-D698-4919-8A0C-A8ECA8DC99CB}" srcOrd="2" destOrd="0" presId="urn:microsoft.com/office/officeart/2018/2/layout/IconVerticalSolidList"/>
    <dgm:cxn modelId="{3CE23AAC-3520-46C6-9296-7057A8C8BBA8}" type="presParOf" srcId="{0DB61C39-F9A1-469C-B8A5-0F3517F08146}" destId="{BA687B2A-F17E-4258-9227-E9E83C3550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E16F2-F06D-4405-8CAA-9FCACDC54AC7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4547E-F1BD-4963-B021-7B1F350068B5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40B63-6DDF-4D65-9B57-ADFE594577BE}">
      <dsp:nvSpPr>
        <dsp:cNvPr id="0" name=""/>
        <dsp:cNvSpPr/>
      </dsp:nvSpPr>
      <dsp:spPr>
        <a:xfrm>
          <a:off x="1725715" y="638"/>
          <a:ext cx="2657781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 Guidelines</a:t>
          </a:r>
        </a:p>
      </dsp:txBody>
      <dsp:txXfrm>
        <a:off x="1725715" y="638"/>
        <a:ext cx="2657781" cy="1494125"/>
      </dsp:txXfrm>
    </dsp:sp>
    <dsp:sp modelId="{394A90C8-A92C-42EB-85FC-18482DEB00E8}">
      <dsp:nvSpPr>
        <dsp:cNvPr id="0" name=""/>
        <dsp:cNvSpPr/>
      </dsp:nvSpPr>
      <dsp:spPr>
        <a:xfrm>
          <a:off x="4383496" y="638"/>
          <a:ext cx="1522684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What’s in yours?</a:t>
          </a:r>
        </a:p>
      </dsp:txBody>
      <dsp:txXfrm>
        <a:off x="4383496" y="638"/>
        <a:ext cx="1522684" cy="1494125"/>
      </dsp:txXfrm>
    </dsp:sp>
    <dsp:sp modelId="{8BB31BA8-164C-4D4B-96A0-93658D8FC447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8B1A7-3C0B-4860-A4B2-82F800305532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03815-BEB3-4906-89C7-AEB13DCCC51D}">
      <dsp:nvSpPr>
        <dsp:cNvPr id="0" name=""/>
        <dsp:cNvSpPr/>
      </dsp:nvSpPr>
      <dsp:spPr>
        <a:xfrm>
          <a:off x="1725715" y="1868296"/>
          <a:ext cx="2657781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Balance Sheet scenarios</a:t>
          </a:r>
        </a:p>
      </dsp:txBody>
      <dsp:txXfrm>
        <a:off x="1725715" y="1868296"/>
        <a:ext cx="2657781" cy="1494125"/>
      </dsp:txXfrm>
    </dsp:sp>
    <dsp:sp modelId="{6A0E259D-ED52-4F2D-9DD4-711392F1C61D}">
      <dsp:nvSpPr>
        <dsp:cNvPr id="0" name=""/>
        <dsp:cNvSpPr/>
      </dsp:nvSpPr>
      <dsp:spPr>
        <a:xfrm>
          <a:off x="4383496" y="1868296"/>
          <a:ext cx="1522684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Let’s do the Math</a:t>
          </a:r>
        </a:p>
      </dsp:txBody>
      <dsp:txXfrm>
        <a:off x="4383496" y="1868296"/>
        <a:ext cx="1522684" cy="1494125"/>
      </dsp:txXfrm>
    </dsp:sp>
    <dsp:sp modelId="{E7EA58AC-E0DE-4586-BC57-60977F05410C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EB260-2FB3-4801-B0A4-B492E4460FAE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0860-1DE0-42B8-9E49-AFE1687102A1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 Central updates</a:t>
          </a:r>
        </a:p>
      </dsp:txBody>
      <dsp:txXfrm>
        <a:off x="1725715" y="3735953"/>
        <a:ext cx="4180465" cy="1494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B3CEE-8A00-4352-A505-16CAA06EFDB5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72F77-9D31-4BE8-B083-526B719C460A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7133C-4BB1-4ACA-9E5F-65B73670F3DB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Define your program inclusions</a:t>
          </a:r>
        </a:p>
      </dsp:txBody>
      <dsp:txXfrm>
        <a:off x="1725715" y="638"/>
        <a:ext cx="4180465" cy="1494125"/>
      </dsp:txXfrm>
    </dsp:sp>
    <dsp:sp modelId="{F5226774-09B2-4004-BA3C-110441BBEA1C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3C5CA-CB55-41DE-BBD8-D0B57DE9426C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D7CB-0A41-4B24-A4B1-15F14F77F347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Define your audience of participants</a:t>
          </a:r>
        </a:p>
      </dsp:txBody>
      <dsp:txXfrm>
        <a:off x="1725715" y="1868296"/>
        <a:ext cx="4180465" cy="1494125"/>
      </dsp:txXfrm>
    </dsp:sp>
    <dsp:sp modelId="{276879DA-5636-4421-BD16-9598C8CC9E6A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32105-6C35-47CC-9179-B3068101E6E1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29F7-AC32-4915-A208-4857E09FCFCB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Define your process</a:t>
          </a:r>
        </a:p>
      </dsp:txBody>
      <dsp:txXfrm>
        <a:off x="1725715" y="3735953"/>
        <a:ext cx="4180465" cy="1494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90894-7762-43A1-9FD6-422156DFC784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E83FB-CEB3-4A58-A86C-EEC6154251F2}">
      <dsp:nvSpPr>
        <dsp:cNvPr id="0" name=""/>
        <dsp:cNvSpPr/>
      </dsp:nvSpPr>
      <dsp:spPr>
        <a:xfrm>
          <a:off x="0" y="0"/>
          <a:ext cx="1181236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Program inclusions</a:t>
          </a:r>
        </a:p>
      </dsp:txBody>
      <dsp:txXfrm>
        <a:off x="0" y="0"/>
        <a:ext cx="1181236" cy="2615359"/>
      </dsp:txXfrm>
    </dsp:sp>
    <dsp:sp modelId="{E7E25374-C73F-4F11-82A4-123EA7E5DAB1}">
      <dsp:nvSpPr>
        <dsp:cNvPr id="0" name=""/>
        <dsp:cNvSpPr/>
      </dsp:nvSpPr>
      <dsp:spPr>
        <a:xfrm>
          <a:off x="1269828" y="30744"/>
          <a:ext cx="4636352" cy="61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Undergraduate programs</a:t>
          </a:r>
        </a:p>
      </dsp:txBody>
      <dsp:txXfrm>
        <a:off x="1269828" y="30744"/>
        <a:ext cx="4636352" cy="614890"/>
      </dsp:txXfrm>
    </dsp:sp>
    <dsp:sp modelId="{B0E12541-D763-4862-A95A-CC9A24CA49DC}">
      <dsp:nvSpPr>
        <dsp:cNvPr id="0" name=""/>
        <dsp:cNvSpPr/>
      </dsp:nvSpPr>
      <dsp:spPr>
        <a:xfrm>
          <a:off x="1181236" y="645634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2E322-E59D-4CC4-AB4B-8881CA1FC732}">
      <dsp:nvSpPr>
        <dsp:cNvPr id="0" name=""/>
        <dsp:cNvSpPr/>
      </dsp:nvSpPr>
      <dsp:spPr>
        <a:xfrm>
          <a:off x="1269828" y="676379"/>
          <a:ext cx="4636352" cy="61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Degree-completion programs</a:t>
          </a:r>
        </a:p>
      </dsp:txBody>
      <dsp:txXfrm>
        <a:off x="1269828" y="676379"/>
        <a:ext cx="4636352" cy="614890"/>
      </dsp:txXfrm>
    </dsp:sp>
    <dsp:sp modelId="{6C314248-0D65-4430-AC4C-E7C7843E8C6D}">
      <dsp:nvSpPr>
        <dsp:cNvPr id="0" name=""/>
        <dsp:cNvSpPr/>
      </dsp:nvSpPr>
      <dsp:spPr>
        <a:xfrm>
          <a:off x="1181236" y="1291269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8B0FE-BE39-4B7A-BE33-E16B88F705B7}">
      <dsp:nvSpPr>
        <dsp:cNvPr id="0" name=""/>
        <dsp:cNvSpPr/>
      </dsp:nvSpPr>
      <dsp:spPr>
        <a:xfrm>
          <a:off x="1269828" y="1322014"/>
          <a:ext cx="4636352" cy="61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Graduate programs</a:t>
          </a:r>
        </a:p>
      </dsp:txBody>
      <dsp:txXfrm>
        <a:off x="1269828" y="1322014"/>
        <a:ext cx="4636352" cy="614890"/>
      </dsp:txXfrm>
    </dsp:sp>
    <dsp:sp modelId="{8AFD1832-7F9E-406D-88C7-9DC05C19D61C}">
      <dsp:nvSpPr>
        <dsp:cNvPr id="0" name=""/>
        <dsp:cNvSpPr/>
      </dsp:nvSpPr>
      <dsp:spPr>
        <a:xfrm>
          <a:off x="1181236" y="1936904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108DC-769B-4031-A769-4E33AFE3A442}">
      <dsp:nvSpPr>
        <dsp:cNvPr id="0" name=""/>
        <dsp:cNvSpPr/>
      </dsp:nvSpPr>
      <dsp:spPr>
        <a:xfrm>
          <a:off x="1269828" y="1967648"/>
          <a:ext cx="4636352" cy="61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Professional degree programs</a:t>
          </a:r>
        </a:p>
      </dsp:txBody>
      <dsp:txXfrm>
        <a:off x="1269828" y="1967648"/>
        <a:ext cx="4636352" cy="614890"/>
      </dsp:txXfrm>
    </dsp:sp>
    <dsp:sp modelId="{BDF65210-CED3-4A8D-A8BF-52D1EBC60F28}">
      <dsp:nvSpPr>
        <dsp:cNvPr id="0" name=""/>
        <dsp:cNvSpPr/>
      </dsp:nvSpPr>
      <dsp:spPr>
        <a:xfrm>
          <a:off x="1181236" y="2582539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974BF-1E22-40BA-8EBF-69C0BD3E74FE}">
      <dsp:nvSpPr>
        <dsp:cNvPr id="0" name=""/>
        <dsp:cNvSpPr/>
      </dsp:nvSpPr>
      <dsp:spPr>
        <a:xfrm>
          <a:off x="0" y="2615359"/>
          <a:ext cx="5906181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CCF2F-55D1-4FF6-ABC5-C2C0DEEDC773}">
      <dsp:nvSpPr>
        <dsp:cNvPr id="0" name=""/>
        <dsp:cNvSpPr/>
      </dsp:nvSpPr>
      <dsp:spPr>
        <a:xfrm>
          <a:off x="0" y="2615359"/>
          <a:ext cx="1181236" cy="26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Locations</a:t>
          </a:r>
        </a:p>
      </dsp:txBody>
      <dsp:txXfrm>
        <a:off x="0" y="2615359"/>
        <a:ext cx="1181236" cy="2615359"/>
      </dsp:txXfrm>
    </dsp:sp>
    <dsp:sp modelId="{5CFAC7E1-459F-4750-A6BA-0CC48B3570AF}">
      <dsp:nvSpPr>
        <dsp:cNvPr id="0" name=""/>
        <dsp:cNvSpPr/>
      </dsp:nvSpPr>
      <dsp:spPr>
        <a:xfrm>
          <a:off x="1269828" y="2656223"/>
          <a:ext cx="4636352" cy="8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 campus</a:t>
          </a:r>
        </a:p>
      </dsp:txBody>
      <dsp:txXfrm>
        <a:off x="1269828" y="2656223"/>
        <a:ext cx="4636352" cy="817299"/>
      </dsp:txXfrm>
    </dsp:sp>
    <dsp:sp modelId="{04F7933E-C6A2-4407-B121-33663DB75B12}">
      <dsp:nvSpPr>
        <dsp:cNvPr id="0" name=""/>
        <dsp:cNvSpPr/>
      </dsp:nvSpPr>
      <dsp:spPr>
        <a:xfrm>
          <a:off x="1181236" y="3473523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45D3-B76B-43EA-8F43-8C2AFFED54BD}">
      <dsp:nvSpPr>
        <dsp:cNvPr id="0" name=""/>
        <dsp:cNvSpPr/>
      </dsp:nvSpPr>
      <dsp:spPr>
        <a:xfrm>
          <a:off x="1269828" y="3514388"/>
          <a:ext cx="4636352" cy="8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Branch campuses</a:t>
          </a:r>
        </a:p>
      </dsp:txBody>
      <dsp:txXfrm>
        <a:off x="1269828" y="3514388"/>
        <a:ext cx="4636352" cy="817299"/>
      </dsp:txXfrm>
    </dsp:sp>
    <dsp:sp modelId="{1D96CF1F-74EE-41C5-B0BF-A01F5F861EDF}">
      <dsp:nvSpPr>
        <dsp:cNvPr id="0" name=""/>
        <dsp:cNvSpPr/>
      </dsp:nvSpPr>
      <dsp:spPr>
        <a:xfrm>
          <a:off x="1181236" y="4331688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03060-60DB-4478-A1FD-32B6D6B4043C}">
      <dsp:nvSpPr>
        <dsp:cNvPr id="0" name=""/>
        <dsp:cNvSpPr/>
      </dsp:nvSpPr>
      <dsp:spPr>
        <a:xfrm>
          <a:off x="1269828" y="4372553"/>
          <a:ext cx="4636352" cy="81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</a:t>
          </a:r>
        </a:p>
      </dsp:txBody>
      <dsp:txXfrm>
        <a:off x="1269828" y="4372553"/>
        <a:ext cx="4636352" cy="817299"/>
      </dsp:txXfrm>
    </dsp:sp>
    <dsp:sp modelId="{C1B82D3F-1001-45EF-B5E2-516904F8E87C}">
      <dsp:nvSpPr>
        <dsp:cNvPr id="0" name=""/>
        <dsp:cNvSpPr/>
      </dsp:nvSpPr>
      <dsp:spPr>
        <a:xfrm>
          <a:off x="1181236" y="5189853"/>
          <a:ext cx="47249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E05F1-D0D1-49B8-9846-BACD2E6AF815}">
      <dsp:nvSpPr>
        <dsp:cNvPr id="0" name=""/>
        <dsp:cNvSpPr/>
      </dsp:nvSpPr>
      <dsp:spPr>
        <a:xfrm>
          <a:off x="0" y="369633"/>
          <a:ext cx="5906181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74904" rIns="458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Full time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Degree seeking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Undergraduate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Eight semesters or graduation, whichever comes first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Graduate or Terminal/professional degree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Four semesters or graduation, whichever comes first</a:t>
          </a:r>
        </a:p>
      </dsp:txBody>
      <dsp:txXfrm>
        <a:off x="0" y="369633"/>
        <a:ext cx="5906181" cy="2778300"/>
      </dsp:txXfrm>
    </dsp:sp>
    <dsp:sp modelId="{0C00EA30-E074-4326-9B61-EB381A3A82F9}">
      <dsp:nvSpPr>
        <dsp:cNvPr id="0" name=""/>
        <dsp:cNvSpPr/>
      </dsp:nvSpPr>
      <dsp:spPr>
        <a:xfrm>
          <a:off x="295309" y="103953"/>
          <a:ext cx="4134326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Student enrollment expectations</a:t>
          </a:r>
        </a:p>
      </dsp:txBody>
      <dsp:txXfrm>
        <a:off x="321248" y="129892"/>
        <a:ext cx="4082448" cy="479482"/>
      </dsp:txXfrm>
    </dsp:sp>
    <dsp:sp modelId="{53038123-5B44-4A22-B8A3-05B67FE4C740}">
      <dsp:nvSpPr>
        <dsp:cNvPr id="0" name=""/>
        <dsp:cNvSpPr/>
      </dsp:nvSpPr>
      <dsp:spPr>
        <a:xfrm>
          <a:off x="0" y="3510814"/>
          <a:ext cx="5906181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74904" rIns="458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Less than full time enrollment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 scholars wanting to transfer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 scholars taking a leave of absence for more than one consecutive semester</a:t>
          </a:r>
        </a:p>
      </dsp:txBody>
      <dsp:txXfrm>
        <a:off x="0" y="3510814"/>
        <a:ext cx="5906181" cy="1615950"/>
      </dsp:txXfrm>
    </dsp:sp>
    <dsp:sp modelId="{C7D922ED-9DBA-4F5D-8B8A-84FA71301CE2}">
      <dsp:nvSpPr>
        <dsp:cNvPr id="0" name=""/>
        <dsp:cNvSpPr/>
      </dsp:nvSpPr>
      <dsp:spPr>
        <a:xfrm>
          <a:off x="295309" y="3245134"/>
          <a:ext cx="4134326" cy="53136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Other considerations</a:t>
          </a:r>
        </a:p>
      </dsp:txBody>
      <dsp:txXfrm>
        <a:off x="321248" y="3271073"/>
        <a:ext cx="4082448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56CFA-4595-4115-A8A3-A896F6F38043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CC6BD-D302-4D09-9DAD-CA5E9E33F0BB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0FCF4-69E5-44F8-9B20-31B123351AE7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Tuition Exchange is not an employee benefit</a:t>
          </a:r>
        </a:p>
      </dsp:txBody>
      <dsp:txXfrm>
        <a:off x="1725715" y="638"/>
        <a:ext cx="4180465" cy="1494125"/>
      </dsp:txXfrm>
    </dsp:sp>
    <dsp:sp modelId="{F6C9D3D1-DCFA-46DB-BEDC-2C3430D62D55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CF297-2876-460B-A9C6-C55710CD907A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F26F-50E4-4661-BEDC-1ACF908015CB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 mirroring your campus Tuition Remission guidelines</a:t>
          </a:r>
        </a:p>
      </dsp:txBody>
      <dsp:txXfrm>
        <a:off x="1725715" y="1868296"/>
        <a:ext cx="4180465" cy="1494125"/>
      </dsp:txXfrm>
    </dsp:sp>
    <dsp:sp modelId="{D96A509F-F3A4-4020-8A2F-DFFD85F3C0BE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26098-0C24-425C-978A-634AB7C4A5E6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0C14B-C9D3-4D0B-99D2-BC28D0AE23B2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Tuition Exchange is truly a scholarship program</a:t>
          </a:r>
        </a:p>
      </dsp:txBody>
      <dsp:txXfrm>
        <a:off x="1725715" y="3735953"/>
        <a:ext cx="4180465" cy="1494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E2049-97E7-4FE5-A72B-83ECE000900B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81C0-4BAB-43D7-99BC-F98F5ADA2082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7614F-EC9A-47FC-AA3E-473C3F9A2947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Four schools </a:t>
          </a:r>
        </a:p>
      </dsp:txBody>
      <dsp:txXfrm>
        <a:off x="1725715" y="638"/>
        <a:ext cx="4180465" cy="1494125"/>
      </dsp:txXfrm>
    </dsp:sp>
    <dsp:sp modelId="{54A09B37-E9AA-4FFD-985D-BEC3BB885B0F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0C59B-7F75-4737-871E-F10BEA7442B3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66235-1FE8-43FE-AD4D-6A74ED373DF7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Four different scenarios</a:t>
          </a:r>
        </a:p>
      </dsp:txBody>
      <dsp:txXfrm>
        <a:off x="1725715" y="1868296"/>
        <a:ext cx="4180465" cy="1494125"/>
      </dsp:txXfrm>
    </dsp:sp>
    <dsp:sp modelId="{67449C0F-BA9F-460C-95DC-D017F4C70199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93AA-4964-4828-B418-0CE0DFDA5F82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87B2A-F17E-4258-9227-E9E83C355033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make note of any questions you might have until the four scenarios are explained.  </a:t>
          </a:r>
        </a:p>
      </dsp:txBody>
      <dsp:txXfrm>
        <a:off x="1725715" y="3735953"/>
        <a:ext cx="4180465" cy="149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8T02:12:41.0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868 466,'-2'-4,"0"1,0-1,0 1,-1-1,1 1,-1 0,0-1,0 2,0-1,0 0,0 0,-1 1,0-1,-8-7,-5-5,0 0,-1 1,-1 1,0 1,-1 0,0 2,-1 0,0 1,-13-3,2 4,0 1,-1 1,0 2,0 1,0 1,-10 3,21-1,0 1,0 0,0 2,0 1,0 1,-3 2,19-5,0 0,0 0,0 1,0 0,0 0,1 1,-1 0,1 0,0 0,0 0,0 1,1 0,-1 0,1 0,1 0,-1 1,1-1,0 1,0 0,0 0,1 1,-2 4,-9 43,2-7,-2-1,-11 21,13-36,2 1,1 0,1 0,1 1,2 0,2 0,1 0,1 0,2 1,0-25,-1 0,2 1,0-1,0 0,0-1,1 1,0-1,1 1,0-1,0-1,1 1,0-1,0 0,1 0,0-1,0 1,0-2,4 3,23 15,1-1,1-2,25 10,-36-17,-7-5,0-1,0-1,0 0,1-2,0 0,0-1,13 1,26-2,51-4,-19 0,-77 1,-1-1,1 0,0-1,-1 0,0-1,0-1,0 0,0 0,-1-1,0-1,0 0,0 0,7-8,12-10,-1-2,-1-1,22-29,-30 33,-1-1,-2-1,14-25,-24 36,0 1,-1-2,-1 1,0 0,-2-1,1 0,-2 0,1-8,-2 15,0 0,0-1,-1 1,-1 0,1 0,-1-1,-1 1,0 0,0 0,-1 0,0 0,0 0,-1 1,0-1,-1 1,0 0,0 1,0-1,-1 1,0 0,-1 0,0 1,-3-3,-16-12,-1 0,0 2,-2 1,0 2,-1 0,-19-5,38 16,-1 1,0 1,0 0,0 0,0 1,0 1,-1 0,1 1,0 0,0 1,-1 0,1 1,0 1,0 0,0 0,1 1,-1 0,1 1,-6 4,7-4,0 1,0 0,1 1,0 0,0 0,1 1,0 0,-4 5,10-10,0 0,0 0,1 0,-1 1,1-1,0 0,0 0,0 1,0-1,1 1,-1-1,1 1,0-1,0 1,0-1,0 1,1-1,-1 1,1-1,0 0,0 1,0-1,1 0,-1 0,1 0,0 1,0-2,0 1,0 0,1 1,11 13,2 1,0-2,0 0,2-1,0 0,0-2,2 0,8 4,14 6,1-3,1-1,28 8,-31-17,1-1,0-2,0-2,1-2,7-1,56 4,43 2,38-7,-62-2,0 6,18 7,-12-1,0-6,64-8,-20 0,-1 5,190-5,-357 3,0-1,-1 0,1 0,0 0,-1-1,0 0,1-1,-1 0,0 0,0 0,0 0,0-1,-1 0,0 0,1-1,-1 0,8-9,-1-1,0-1,-2 0,0 0,0-2,30-49,3 1,3 2,3 3,3 0,132-131,-175 182,-1 0,-1-1,0 0,0-1,-1 1,0-1,-1 0,0-1,-1 1,-1-1,0 0,-1 0,0 0,-1-2,0 13,-1 0,0 0,0 0,0 1,0-1,0 0,0 0,0 0,-1 1,1-1,0 0,-1 0,0 1,1-1,-1 0,0 1,0-1,0 1,0-1,0 1,0-1,-1 1,1 0,-2-2,0 1,0 0,-1 0,1 0,-1 0,1 1,-1 0,0-1,1 1,-1 1,-1-1,-14-2,-1 2,0 0,0 1,-6 1,12 0,-214 4,358 7,-70-4,42-1,-78-7,-15-1,0 1,1 0,-1 1,1 0,-1 1,4 0,-10-1,0 1,0-1,-1 0,1 1,0-1,-1 1,1 0,-1 0,1 0,-1 0,0 0,0 1,0-1,0 1,0-1,-1 1,1 0,-1 0,0-1,1 1,-1 2,42 121,-34-106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8T02:13:33.2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451 1885,'0'0,"4"-4,2-13,-1-4,-1-4,-1-2,-1-1,-1 0,-1 1,0 0,0 1,0 0,0 0,-1 1,1-1,0-4,0 0,0-1,0 1,0 2,0 1,0 0,-5 1,0-4,1-1,0-4,1 0,1 2,1 1,0-2,1 0,-5-3,0 2,0 2,0 1,2-2,1 2,1 0,1 3,0 0,0 2,0 1,0 1,1 0,-1 0,0-1,0 1,0 0,0 0,0-1,0 1,0-5,0-1,0 0,0 2,-5 6,0 0,0 2,1-1,1 0,1-1,1-6,1-1,0-1,0 2,0 0,0 1,-5 7,-5 5,-11 7,-4 3,-3 4,-1 2,0 0,-4 1,0 1,1-1,-9-1,2 1,1-1,13 0,14 0,13 0,10 0,8 0,4 0,8 0,7 0,-1 0,-1 0,-3 0,-2 0,-3 0,4 0,-2 0,-1 0,4 0,0 0,8 0,4 0,-2 0,-3 0,-4 0,-10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8T02:13:39.18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17.9823"/>
      <inkml:brushProperty name="anchorY" value="609.19977"/>
      <inkml:brushProperty name="scaleFactor" value="0.5"/>
    </inkml:brush>
  </inkml:definitions>
  <inkml:trace contextRef="#ctx0" brushRef="#br0">4050 4077,'0'0,"-4"0,-2-5,-9 0,-5-10,-4-4,-7-5,-2-2,1 4,6 0,-4 5,7 0,0 4,2 4,-2-2,0-3,-1-3,-5-8,4-3,-6-1,2-6,-1 1,1 1,1 1,2 3,5 1,1 2,-1 0,0 1,-1-1,-1 2,-2-7,0 1,0-1,-1 2,1 0,-1-3,1 5,-6-8,1-6,-1 7,-4-9,6 3,2 2,-4-1,1-3,1 8,-5-7,1-2,1 6,-3-6,7 3,-10-8,-3-6,-4-3,2-1,3 2,4 0,-1 2,8 6,2 1,2 1,2 0,-1-7,0 9,5 0,0 10,0 5,3-2,-1 2,4 0,-2 2,-2 0,3 1,-2 1,-2-6,-8-4,-1-1,3 1,0 2,1 3,-1 2,5 1,1 1,-2 1,-1-5,-6-5,-2-1,0-3,-1 6,-3-3,0-1,1 1,2 1,-4-7,1 7,2-3,-4 3,6 2,2 3,6 2,2 6,0 7,4-5,-6-1,-6-7,-4-1,0-1,1 0,1 1,0 1,-3 1,6-4,-5 6,7-6,0 2,1-1,-1 2,1-5,-1 1,-1 1,5 1,-5 2,5 1,-2 0,1 7,-1-5,-2-1,0 5,5 0,-1 5,0 5,-6 4,-2 3,-1 2,0 2,1 1,1 0,0 0,1-1,0 1,1-1,-6 0,1 0,-1 0,2 0,-5 0,2 0,-5 0,2 0,-4 0,2 0,3 0,2 0,17 0,23 0,13 0,8 0,3 0,1 0,-1 0,14 0,8 0,0 0,-5 0,0 0,-7 0,1 0,-5 0,-3 0,-4 0,-2 0,2 0,0 0,-1 0,4 0,-1 0,-1 0,3 0,-1 0,-1 0,-2 0,-3 0,5 0,-2 0,0 0,-2 0,-1 0,-6-5,-1-1,-1-4,1 0,-4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4FFA12-1D98-4AF2-BA23-BEDF5EBA997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E078B60-7FEA-4124-91C6-7A16ECD2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1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6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7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7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55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6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7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6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5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E486F7B-2A47-464C-87DC-C519E58B9484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1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DA7-7375-47F9-9A71-9CFB1FEBB03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19C0-13C6-4D04-ADA7-503419D0FB38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C782-483A-4117-B120-F3E32FAE45D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3285CD-4AF8-433E-BBC6-ED2ACB459D9F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D8B-5545-41F2-B44C-D12BBE0CD680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A4F4-4964-46E9-9616-0D080F45376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607-69DB-4196-8E5B-15E2A7BECB6C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0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FC69-F230-43C3-B333-5C5C1596183F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9A27-A08D-4F0F-97D2-0A06C0721D2E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7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1DE1EFA-B891-47B0-BD0A-7D76C2129D8B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5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F85013-1DB3-4A26-A45A-054D9A2F551A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dom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lo@tuitionexchange.org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customXml" Target="../ink/ink1.xml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uitionexchange.org/vcalend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DB8B2-A59A-4AB3-A09B-9DE2FB27C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en-US" dirty="0"/>
              <a:t>TE 103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7B164-DAFA-499E-94A2-147A6D43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Janet Hanson </a:t>
            </a:r>
            <a:r>
              <a:rPr lang="en-US" sz="2000" dirty="0"/>
              <a:t>and Bob Shorb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November 2019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39B6-CF6C-4CE6-B436-F17AEA9B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760" y="670084"/>
            <a:ext cx="1554480" cy="52721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870457A-1878-4D4C-9ACE-3F526BBB8EAF}" type="datetime1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11/12/2019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CAACC-B9B1-47C9-9B36-47D601D3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1629" y="5789264"/>
            <a:ext cx="2111881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F2777-797B-41B3-BB50-A4C35299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E825-2DD3-4192-AC67-B09C820B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372" y="777240"/>
            <a:ext cx="6035905" cy="52111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how employees are approved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of service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First-come, first-serve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application is assigned a number and on X date, using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www.random.org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pre-determined number of applications are approved and entered into the TE system for Import consideration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implementing an application priority date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employees informed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forget mitigating circumstances occur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allowing prior higher education experience in your years of service calculation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31CC-3A49-466B-BEB6-70116778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2C69DB7-C526-4F29-84D9-01D3BF71516A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32EF-F816-4740-A803-55B5353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7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ED2A7-C1A7-41A1-BF3D-FE94D11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C2D5-5FEE-4208-A201-70403BE1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61" y="894522"/>
            <a:ext cx="5936516" cy="5009321"/>
          </a:xfrm>
        </p:spPr>
        <p:txBody>
          <a:bodyPr anchor="ctr">
            <a:normAutofit/>
          </a:bodyPr>
          <a:lstStyle/>
          <a:p>
            <a:pPr lvl="0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Imports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how students are approved</a:t>
            </a:r>
          </a:p>
          <a:p>
            <a:pPr lvl="2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First-come, first-serve</a:t>
            </a:r>
          </a:p>
          <a:p>
            <a:pPr lvl="2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requirement</a:t>
            </a:r>
          </a:p>
          <a:p>
            <a:pPr lvl="2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Geographic footprint</a:t>
            </a:r>
          </a:p>
          <a:p>
            <a:pPr lvl="2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 list considerations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implementing an application priority date</a:t>
            </a:r>
          </a:p>
          <a:p>
            <a:pPr lvl="1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applicants informed</a:t>
            </a:r>
          </a:p>
          <a:p>
            <a:pPr lvl="1">
              <a:buClr>
                <a:srgbClr val="10B6F4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10B6F4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forget mitigating circumstances happen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64D7-D281-4E84-81BD-24FFE072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7DA034E-0363-4646-BACD-FAEA620B5895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A9D2A-51D8-461C-8DA4-01A9E46A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66890-124D-4D5D-8FDA-50E0F0A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F027-8847-4619-9CB6-706DE250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96" y="777240"/>
            <a:ext cx="6234681" cy="521112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student renewal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Continued eligible employees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Recertify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 who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Resign</a:t>
            </a:r>
          </a:p>
          <a:p>
            <a:pPr lvl="4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Loose eligibility immediately or at the beginning of the next enrollment period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</a:t>
            </a:r>
          </a:p>
          <a:p>
            <a:pPr lvl="4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in Force (RIF)</a:t>
            </a:r>
          </a:p>
          <a:p>
            <a:pPr lvl="4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Pass-away while employed or on long-term disability</a:t>
            </a:r>
          </a:p>
          <a:p>
            <a:pPr lvl="4">
              <a:lnSpc>
                <a:spcPct val="9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Central suggests maintaining employment eligibility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sure to cover yourself with a mitigating clause</a:t>
            </a:r>
          </a:p>
          <a:p>
            <a:pPr lvl="3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921D-C633-4A33-8E2E-68A633A4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A055BF-9365-4AC5-A190-A3665177E37D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10D4-496D-484D-90C2-4F576F7B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96E6A-9AAA-4A89-9BEB-BB45D9D8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BAA5-2D9D-4FDC-A688-90CD7138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48" y="777239"/>
            <a:ext cx="6016029" cy="52111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student renewal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Continuing scholars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Enrollment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time each term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credentials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 or exceed the credentials</a:t>
            </a:r>
          </a:p>
          <a:p>
            <a:pPr lvl="4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eligibility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Below the required credentials</a:t>
            </a:r>
          </a:p>
          <a:p>
            <a:pPr lvl="4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Loose funding at the beginning at the next term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sure to cover yourself with a mitigating clause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4E8A-7356-4176-AFE9-642C3570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55F0E0-A946-4B60-BC30-2EABE5E41DFD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04F80-B87C-4B4F-BDC4-1D5171CB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9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C59A1-6085-4A16-9FE5-80E5807D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3D35-91A4-45CD-8D15-BCFB8D6D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30" y="815009"/>
            <a:ext cx="6227829" cy="510871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are TE Guidelines published?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Handbook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Catalogue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Handbook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ensure EXPORT families understand program expectations?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 of Understanding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ensure IMPORT students understand program requirements?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catalogue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handbook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BB10-E01E-4DE7-8C44-824F834D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7943AB-7AB4-4368-9D7B-ADE82AB75D2D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CD14D-0D2A-4061-9304-6288C684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FB03-02C2-4D82-BBBD-ADFDBE0C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26" y="743282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AD5F6-579C-4E56-A7F9-97DD270E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255" y="574676"/>
            <a:ext cx="6191065" cy="94942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www.tuitionexchange.org</a:t>
            </a:r>
            <a:endParaRPr lang="en-US" dirty="0"/>
          </a:p>
          <a:p>
            <a:pPr lvl="1"/>
            <a:r>
              <a:rPr lang="en-US" dirty="0"/>
              <a:t>Select the TELO ONLY Resource section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4B6A6-28EE-4DA8-81F8-C6FC6559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1C2E-CF3F-4548-AC00-7E87528F0B5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61FE3-9985-4E64-9278-5E678EB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64794E1-52D1-4BDC-8784-AC365AA9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11" y="1368337"/>
            <a:ext cx="5953177" cy="1945134"/>
          </a:xfrm>
          <a:prstGeom prst="rect">
            <a:avLst/>
          </a:prstGeom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501642-5770-4A01-9B7C-E359260228B9}"/>
              </a:ext>
            </a:extLst>
          </p:cNvPr>
          <p:cNvSpPr txBox="1"/>
          <p:nvPr/>
        </p:nvSpPr>
        <p:spPr>
          <a:xfrm>
            <a:off x="5121792" y="3974277"/>
            <a:ext cx="470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skeleton template is available inside the </a:t>
            </a:r>
          </a:p>
          <a:p>
            <a:r>
              <a:rPr lang="en-US" dirty="0"/>
              <a:t>Prospective Membership tab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BCAEB-ED7A-404B-9E82-1E491B838836}"/>
              </a:ext>
            </a:extLst>
          </p:cNvPr>
          <p:cNvSpPr txBox="1"/>
          <p:nvPr/>
        </p:nvSpPr>
        <p:spPr>
          <a:xfrm>
            <a:off x="5121792" y="3587770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 folder – look for TE Guidelines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041B4-2056-4F1C-A549-1EC47A567827}"/>
              </a:ext>
            </a:extLst>
          </p:cNvPr>
          <p:cNvSpPr txBox="1"/>
          <p:nvPr/>
        </p:nvSpPr>
        <p:spPr>
          <a:xfrm>
            <a:off x="665922" y="3313471"/>
            <a:ext cx="349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use the SAME email and password to access this portal</a:t>
            </a:r>
          </a:p>
          <a:p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Telo@tuitionexchange.org</a:t>
            </a:r>
            <a:endParaRPr lang="en-US" dirty="0"/>
          </a:p>
          <a:p>
            <a:r>
              <a:rPr lang="en-US" dirty="0"/>
              <a:t>TELO14</a:t>
            </a:r>
          </a:p>
        </p:txBody>
      </p:sp>
    </p:spTree>
    <p:extLst>
      <p:ext uri="{BB962C8B-B14F-4D97-AF65-F5344CB8AC3E}">
        <p14:creationId xmlns:p14="http://schemas.microsoft.com/office/powerpoint/2010/main" val="185098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9CE7-30A0-43C8-BE32-BDE8217A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Balance Sheet Scenarios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4829-8B9A-4CA9-9682-F45D1912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38318F-0710-46A0-9674-7768444363CE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82739-4C91-4A16-9A6F-421E7E66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F21BAC0-5FBC-447A-B719-91242B8FF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4560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31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8A2C-A495-43EB-93A8-09218847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3600"/>
              <a:t>TE Program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3B2C-F506-42A1-9BBB-108D362A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554357"/>
            <a:ext cx="5768442" cy="2918488"/>
          </a:xfrm>
        </p:spPr>
        <p:txBody>
          <a:bodyPr>
            <a:normAutofit/>
          </a:bodyPr>
          <a:lstStyle/>
          <a:p>
            <a:r>
              <a:rPr lang="en-US" sz="1600" dirty="0"/>
              <a:t>Feeling stressed about too many Exports and not enough Imports?  Consider the following</a:t>
            </a:r>
          </a:p>
          <a:p>
            <a:r>
              <a:rPr lang="en-US" sz="1600" dirty="0"/>
              <a:t>Export/Import 3 (E/I 3)</a:t>
            </a:r>
          </a:p>
          <a:p>
            <a:r>
              <a:rPr lang="en-US" sz="1600" dirty="0"/>
              <a:t>Double Credit 3 (DC 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BA66-69EF-44BE-9B13-9FB10496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973" y="320040"/>
            <a:ext cx="4836099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DF1690-9608-4082-9E4A-F37DDD488142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3A223-4E25-41FB-BA98-7860A88C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3934" y="320040"/>
            <a:ext cx="914400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6318AF-B624-46F8-A4F0-EE714146A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52" y="915877"/>
            <a:ext cx="3990545" cy="50353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F0A758-8B5C-44D5-8DD0-E30AEE5EE3A0}"/>
              </a:ext>
            </a:extLst>
          </p:cNvPr>
          <p:cNvCxnSpPr>
            <a:cxnSpLocks/>
          </p:cNvCxnSpPr>
          <p:nvPr/>
        </p:nvCxnSpPr>
        <p:spPr>
          <a:xfrm>
            <a:off x="3475315" y="3311905"/>
            <a:ext cx="4744346" cy="88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63A456-D5C5-42F1-B9BE-27DD55E5921C}"/>
              </a:ext>
            </a:extLst>
          </p:cNvPr>
          <p:cNvCxnSpPr>
            <a:cxnSpLocks/>
          </p:cNvCxnSpPr>
          <p:nvPr/>
        </p:nvCxnSpPr>
        <p:spPr>
          <a:xfrm>
            <a:off x="3404152" y="3687417"/>
            <a:ext cx="4908575" cy="11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6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E568-EF44-4CB2-8819-77CD316C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Scenario 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D46EF-DF2C-45A1-929D-E2D9DFA1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22" r="13705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DB4164-B1CB-43B5-AB02-C1D0FE55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Clr>
                <a:srgbClr val="8CE0F7"/>
              </a:buClr>
              <a:buNone/>
            </a:pPr>
            <a:r>
              <a:rPr lang="en-US" dirty="0"/>
              <a:t>22 imports</a:t>
            </a:r>
          </a:p>
          <a:p>
            <a:pPr marL="0" indent="0">
              <a:buClr>
                <a:srgbClr val="8CE0F7"/>
              </a:buClr>
              <a:buNone/>
            </a:pPr>
            <a:r>
              <a:rPr lang="en-US" u="sng" dirty="0"/>
              <a:t>- 52 exports</a:t>
            </a:r>
          </a:p>
          <a:p>
            <a:pPr marL="0" indent="0">
              <a:buClr>
                <a:srgbClr val="8CE0F7"/>
              </a:buClr>
              <a:buNone/>
            </a:pPr>
            <a:r>
              <a:rPr lang="en-US" dirty="0"/>
              <a:t>-30 difference</a:t>
            </a:r>
          </a:p>
          <a:p>
            <a:pPr>
              <a:buClr>
                <a:srgbClr val="8CE0F7"/>
              </a:buClr>
            </a:pPr>
            <a:r>
              <a:rPr lang="en-US" dirty="0"/>
              <a:t>(-30/22) x 100 = (136)%</a:t>
            </a:r>
          </a:p>
          <a:p>
            <a:pPr>
              <a:buClr>
                <a:srgbClr val="8CE0F7"/>
              </a:buClr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9E03C-B46F-451B-BD4D-7AB5E8AE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148" y="6184425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49BF5B-1C7D-42FE-BFBE-EEC19EE1ACD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F915A-7070-4EFE-ACE1-ECF8C856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AE145-04A0-4678-B963-C12D9CEF0C34}"/>
              </a:ext>
            </a:extLst>
          </p:cNvPr>
          <p:cNvSpPr txBox="1"/>
          <p:nvPr/>
        </p:nvSpPr>
        <p:spPr>
          <a:xfrm>
            <a:off x="6754253" y="1938387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is not an E/I 3 school but should 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3800C-6B98-4DC3-8102-1C52111C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854" y="4412150"/>
            <a:ext cx="5462489" cy="13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619A-534D-436B-8A3D-CC12E511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Scenario One as an E/I 3 school</a:t>
            </a: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56B781-7087-43C9-82DD-F5AFAC898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7" r="828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3376F1-C607-4BE4-85D0-8260DA19436D}"/>
              </a:ext>
            </a:extLst>
          </p:cNvPr>
          <p:cNvSpPr txBox="1"/>
          <p:nvPr/>
        </p:nvSpPr>
        <p:spPr>
          <a:xfrm>
            <a:off x="6846137" y="2538919"/>
            <a:ext cx="4602152" cy="359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22 imports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u="sng" dirty="0"/>
              <a:t>-46 exports (E/I 3)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-24 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(-24/22) x 100 = (109)%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Still on Restriction but…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D9111-9D21-461E-B077-24F6FBC5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148" y="6184425"/>
            <a:ext cx="274320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8DF37CA-0F7D-472C-ADF2-670861108653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11/12/2019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7729E-10FC-414E-B72C-71EB034C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F2463-D86A-4D28-9E8A-F7251D92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8" y="4337359"/>
            <a:ext cx="5464629" cy="1003342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9A3DF45-33C9-4058-B7D4-7B45BAB415FD}"/>
              </a:ext>
            </a:extLst>
          </p:cNvPr>
          <p:cNvSpPr/>
          <p:nvPr/>
        </p:nvSpPr>
        <p:spPr>
          <a:xfrm>
            <a:off x="9628632" y="3371285"/>
            <a:ext cx="2265375" cy="12190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E/I trumps all </a:t>
            </a:r>
          </a:p>
        </p:txBody>
      </p:sp>
    </p:spTree>
    <p:extLst>
      <p:ext uri="{BB962C8B-B14F-4D97-AF65-F5344CB8AC3E}">
        <p14:creationId xmlns:p14="http://schemas.microsoft.com/office/powerpoint/2010/main" val="409507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8764C-0BA5-4BC2-B3E1-B2A91BD8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Today’s Focus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89ACB-1E88-4ED9-A438-7F491797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49F3BD-97CF-4E06-A093-6655F57700C6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6DDFE-0E6B-4546-B7DA-FDE4CC5E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B88D5C-30DE-4D59-A6E6-FD073D17C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1326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20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A3EDC-7916-427B-84AB-8BC9F152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16BD-461C-4DCC-9D00-25EE42800C38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2C5D6-97B1-4883-B5B7-4CFCDD86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16FB2-7D73-44B2-B56F-4F53AC23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9" y="589772"/>
            <a:ext cx="5661932" cy="5425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9C28DA-AF45-4089-8FB7-48215F6E9B41}"/>
              </a:ext>
            </a:extLst>
          </p:cNvPr>
          <p:cNvSpPr txBox="1"/>
          <p:nvPr/>
        </p:nvSpPr>
        <p:spPr>
          <a:xfrm>
            <a:off x="6997959" y="727788"/>
            <a:ext cx="4531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Two before Double Credit 3 and Export/Import 3 </a:t>
            </a:r>
          </a:p>
          <a:p>
            <a:endParaRPr lang="en-US" dirty="0"/>
          </a:p>
          <a:p>
            <a:r>
              <a:rPr lang="en-US" dirty="0"/>
              <a:t>    57 import credits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87 export credits</a:t>
            </a:r>
          </a:p>
          <a:p>
            <a:r>
              <a:rPr lang="en-US" dirty="0"/>
              <a:t>   -30</a:t>
            </a:r>
          </a:p>
          <a:p>
            <a:r>
              <a:rPr lang="en-US" dirty="0"/>
              <a:t>(-30/57) x 100 = -53%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BAA98-F2A7-4641-8FA4-4ABFE7CEE3EC}"/>
              </a:ext>
            </a:extLst>
          </p:cNvPr>
          <p:cNvSpPr/>
          <p:nvPr/>
        </p:nvSpPr>
        <p:spPr>
          <a:xfrm>
            <a:off x="1645920" y="4049486"/>
            <a:ext cx="4017762" cy="107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4DC6-7C5B-4788-8741-C208BBD99748}"/>
              </a:ext>
            </a:extLst>
          </p:cNvPr>
          <p:cNvSpPr/>
          <p:nvPr/>
        </p:nvSpPr>
        <p:spPr>
          <a:xfrm>
            <a:off x="4178808" y="5367528"/>
            <a:ext cx="484632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57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6B20E4-13D0-4648-AB93-CFBD75CF8CE6}"/>
              </a:ext>
            </a:extLst>
          </p:cNvPr>
          <p:cNvSpPr/>
          <p:nvPr/>
        </p:nvSpPr>
        <p:spPr>
          <a:xfrm>
            <a:off x="4869576" y="5367528"/>
            <a:ext cx="488808" cy="20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BA757-813C-436E-A2E4-1D12B6AB486D}"/>
              </a:ext>
            </a:extLst>
          </p:cNvPr>
          <p:cNvSpPr/>
          <p:nvPr/>
        </p:nvSpPr>
        <p:spPr>
          <a:xfrm>
            <a:off x="5449824" y="5349240"/>
            <a:ext cx="488808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-30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E8889-4968-42B7-AFA5-FB468F0B7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3591840"/>
            <a:ext cx="3314700" cy="9906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523747-B48A-4FB7-8CC5-532ACA9B4CC9}"/>
              </a:ext>
            </a:extLst>
          </p:cNvPr>
          <p:cNvSpPr/>
          <p:nvPr/>
        </p:nvSpPr>
        <p:spPr>
          <a:xfrm rot="16200000">
            <a:off x="8814817" y="2861262"/>
            <a:ext cx="667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A3EDC-7916-427B-84AB-8BC9F152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16BD-461C-4DCC-9D00-25EE42800C38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2C5D6-97B1-4883-B5B7-4CFCDD86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16FB2-7D73-44B2-B56F-4F53AC23C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3" y="589773"/>
            <a:ext cx="5661932" cy="5425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9C28DA-AF45-4089-8FB7-48215F6E9B41}"/>
              </a:ext>
            </a:extLst>
          </p:cNvPr>
          <p:cNvSpPr txBox="1"/>
          <p:nvPr/>
        </p:nvSpPr>
        <p:spPr>
          <a:xfrm>
            <a:off x="6997959" y="727788"/>
            <a:ext cx="4531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Scenario Two after </a:t>
            </a:r>
          </a:p>
          <a:p>
            <a:endParaRPr lang="en-US" dirty="0"/>
          </a:p>
          <a:p>
            <a:r>
              <a:rPr lang="en-US" dirty="0"/>
              <a:t>Double Credit 3 and Export/Import 3</a:t>
            </a:r>
          </a:p>
          <a:p>
            <a:r>
              <a:rPr lang="en-US" dirty="0"/>
              <a:t>School</a:t>
            </a:r>
          </a:p>
          <a:p>
            <a:endParaRPr lang="en-US" dirty="0"/>
          </a:p>
          <a:p>
            <a:r>
              <a:rPr lang="en-US" dirty="0"/>
              <a:t>     72 import credits</a:t>
            </a:r>
          </a:p>
          <a:p>
            <a:pPr marL="285750" indent="-285750">
              <a:buFontTx/>
              <a:buChar char="-"/>
            </a:pPr>
            <a:r>
              <a:rPr lang="en-US" u="sng" dirty="0"/>
              <a:t>63 export credits</a:t>
            </a:r>
          </a:p>
          <a:p>
            <a:r>
              <a:rPr lang="en-US" dirty="0"/>
              <a:t>	9</a:t>
            </a:r>
          </a:p>
          <a:p>
            <a:r>
              <a:rPr lang="en-US" dirty="0"/>
              <a:t>(9/72) x 100 = 12.5%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942D8-DB76-4F19-B2AA-FDA35F68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66" y="3783547"/>
            <a:ext cx="5008361" cy="100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44F3A-36D8-4534-A0AC-748BA5C4BAE6}"/>
              </a:ext>
            </a:extLst>
          </p:cNvPr>
          <p:cNvSpPr txBox="1"/>
          <p:nvPr/>
        </p:nvSpPr>
        <p:spPr>
          <a:xfrm>
            <a:off x="6997959" y="5262465"/>
            <a:ext cx="383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E/I 3 status trumps all other status</a:t>
            </a:r>
          </a:p>
        </p:txBody>
      </p:sp>
    </p:spTree>
    <p:extLst>
      <p:ext uri="{BB962C8B-B14F-4D97-AF65-F5344CB8AC3E}">
        <p14:creationId xmlns:p14="http://schemas.microsoft.com/office/powerpoint/2010/main" val="289097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E9DF-54D8-41C6-9F91-C3FB1E38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Scenario Three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45042-AEC9-4B91-860A-99415788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7BCF8-0384-41F0-BF6F-C8642DBCD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C28DC-CF07-41CE-8F80-21827B45F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46" y="809244"/>
            <a:ext cx="2775215" cy="253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F97E3-80BA-4E08-8AB5-47797929F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98" y="3509431"/>
            <a:ext cx="3639312" cy="1392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EB8F1-EBDE-40E8-90A1-2EEF51A4333C}"/>
              </a:ext>
            </a:extLst>
          </p:cNvPr>
          <p:cNvSpPr txBox="1"/>
          <p:nvPr/>
        </p:nvSpPr>
        <p:spPr>
          <a:xfrm>
            <a:off x="5867873" y="2679192"/>
            <a:ext cx="5447251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462 Import semesters</a:t>
            </a:r>
            <a:endParaRPr lang="en-US"/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u="sng" dirty="0"/>
              <a:t>333 Export semesters</a:t>
            </a:r>
            <a:endParaRPr lang="en-US" u="sng"/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129</a:t>
            </a:r>
            <a:endParaRPr lang="en-US"/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(129/462) x 100 = 28%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30BCE-DEE7-4CE2-A055-FB65A0DA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692" y="6307672"/>
            <a:ext cx="274320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9FAEA5E6-1DB8-4E53-B680-5867C7FB33B3}" type="datetime1"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11/12/2019</a:t>
            </a:fld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42F80-FE82-4C12-B30A-6A449E21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169" y="6307672"/>
            <a:ext cx="10972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41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95C8-4DED-44BC-B5A1-700F6C0B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math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AE2C6-4902-4AC4-BFF4-BD4E5C7C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541F-3C46-4C59-99F4-883641C9F6A3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49C99-A55A-431E-A44E-00DBD1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6D961-4AAF-4A8E-8C4B-13AEAF82811A}"/>
              </a:ext>
            </a:extLst>
          </p:cNvPr>
          <p:cNvSpPr txBox="1"/>
          <p:nvPr/>
        </p:nvSpPr>
        <p:spPr>
          <a:xfrm>
            <a:off x="6353510" y="1633782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– 48 = -27</a:t>
            </a:r>
          </a:p>
          <a:p>
            <a:r>
              <a:rPr lang="en-US" dirty="0"/>
              <a:t>(-27/21) * 100 = -128%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0EF405-DF82-497A-935A-D8BEE57B1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" y="2546033"/>
            <a:ext cx="6936509" cy="218624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EC306-5AD6-44D7-9C0A-2D2F8257BD07}"/>
              </a:ext>
            </a:extLst>
          </p:cNvPr>
          <p:cNvCxnSpPr>
            <a:cxnSpLocks/>
          </p:cNvCxnSpPr>
          <p:nvPr/>
        </p:nvCxnSpPr>
        <p:spPr>
          <a:xfrm flipH="1">
            <a:off x="5321808" y="2315182"/>
            <a:ext cx="3026664" cy="149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E779E7E-8D1C-4C03-8610-F5AE85E07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4963129"/>
            <a:ext cx="93726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6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0A18CD-73FF-47F2-9433-65D094DD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Let’s look at your Balance Sheet</a:t>
            </a:r>
          </a:p>
          <a:p>
            <a:endParaRPr lang="en-US" dirty="0"/>
          </a:p>
          <a:p>
            <a:r>
              <a:rPr lang="en-US" dirty="0"/>
              <a:t>_______ Import semesters</a:t>
            </a:r>
          </a:p>
          <a:p>
            <a:r>
              <a:rPr lang="en-US" dirty="0"/>
              <a:t>_______ Export semesters</a:t>
            </a:r>
          </a:p>
          <a:p>
            <a:r>
              <a:rPr lang="en-US" dirty="0"/>
              <a:t>_______ difference</a:t>
            </a:r>
          </a:p>
          <a:p>
            <a:endParaRPr lang="en-US" dirty="0"/>
          </a:p>
          <a:p>
            <a:r>
              <a:rPr lang="en-US" dirty="0"/>
              <a:t>(difference/import semesters) x 100 = your status  </a:t>
            </a:r>
          </a:p>
          <a:p>
            <a:r>
              <a:rPr lang="en-US" dirty="0"/>
              <a:t>See Messages above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97609-43A3-42DD-9E0E-ED640201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F2D87A-E6DC-4E13-96D7-C93A1721F7C7}" type="datetime1">
              <a:rPr lang="en-US"/>
              <a:pPr>
                <a:spcAft>
                  <a:spcPts val="600"/>
                </a:spcAft>
              </a:pPr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3171D-4250-4359-BC36-ED278B8C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7929C-0804-44EB-ABD8-8D6AE6FF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6" y="1411935"/>
            <a:ext cx="5734050" cy="42767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279791-F909-455F-AF20-DA10F2EECBAB}"/>
              </a:ext>
            </a:extLst>
          </p:cNvPr>
          <p:cNvCxnSpPr>
            <a:cxnSpLocks/>
          </p:cNvCxnSpPr>
          <p:nvPr/>
        </p:nvCxnSpPr>
        <p:spPr>
          <a:xfrm flipH="1">
            <a:off x="4645152" y="3550297"/>
            <a:ext cx="2307648" cy="965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700077-2179-4575-B991-EBEF1AB8C49C}"/>
              </a:ext>
            </a:extLst>
          </p:cNvPr>
          <p:cNvCxnSpPr/>
          <p:nvPr/>
        </p:nvCxnSpPr>
        <p:spPr>
          <a:xfrm flipH="1">
            <a:off x="5522976" y="3975710"/>
            <a:ext cx="1417320" cy="54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B6BB42D-1B3F-4870-B1DB-5B9EF9E89DD3}"/>
                  </a:ext>
                </a:extLst>
              </p14:cNvPr>
              <p14:cNvContentPartPr/>
              <p14:nvPr/>
            </p14:nvContentPartPr>
            <p14:xfrm>
              <a:off x="5694984" y="4294296"/>
              <a:ext cx="1404000" cy="443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B6BB42D-1B3F-4870-B1DB-5B9EF9E89D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6344" y="4285656"/>
                <a:ext cx="14216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B69066-C2D3-4CAA-9892-F84C0E33A28E}"/>
                  </a:ext>
                </a:extLst>
              </p14:cNvPr>
              <p14:cNvContentPartPr/>
              <p14:nvPr/>
            </p14:nvContentPartPr>
            <p14:xfrm>
              <a:off x="7115904" y="4286376"/>
              <a:ext cx="251640" cy="67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B69066-C2D3-4CAA-9892-F84C0E33A2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8264" y="4268736"/>
                <a:ext cx="2872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AADF5B2-CC07-464E-8A07-6D61CA0CA076}"/>
                  </a:ext>
                </a:extLst>
              </p14:cNvPr>
              <p14:cNvContentPartPr/>
              <p14:nvPr/>
            </p14:nvContentPartPr>
            <p14:xfrm>
              <a:off x="7219224" y="3505896"/>
              <a:ext cx="1458360" cy="146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AADF5B2-CC07-464E-8A07-6D61CA0CA0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1224" y="3487896"/>
                <a:ext cx="1494000" cy="15037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CB0799E-B082-4D52-91D7-7FCBDF572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1636" y="466557"/>
            <a:ext cx="5676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2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8A61-31AD-4EF0-9F91-3E3AF44A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97" y="455141"/>
            <a:ext cx="8673427" cy="1250384"/>
          </a:xfrm>
        </p:spPr>
        <p:txBody>
          <a:bodyPr>
            <a:normAutofit fontScale="90000"/>
          </a:bodyPr>
          <a:lstStyle/>
          <a:p>
            <a:r>
              <a:rPr lang="en-US" dirty="0"/>
              <a:t>TE Central updates and reminders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424D9-7DFB-41D6-AAD1-9C9784B0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DD4-C06E-434B-8D37-6AD5788FADB2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999C-2ACC-4A17-85B0-BB0D60B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2782F-CFE0-4D3A-B551-F7985588FDCE}"/>
              </a:ext>
            </a:extLst>
          </p:cNvPr>
          <p:cNvSpPr txBox="1"/>
          <p:nvPr/>
        </p:nvSpPr>
        <p:spPr>
          <a:xfrm>
            <a:off x="896112" y="2029968"/>
            <a:ext cx="8970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entered application date and Export Approved application dates are now stored in the system – check the Export or Import reports for details</a:t>
            </a:r>
          </a:p>
          <a:p>
            <a:endParaRPr lang="en-US" dirty="0"/>
          </a:p>
          <a:p>
            <a:r>
              <a:rPr lang="en-US" dirty="0"/>
              <a:t>The training credits are now added to your enrollment reports for 18-19</a:t>
            </a:r>
          </a:p>
          <a:p>
            <a:endParaRPr lang="en-US" dirty="0"/>
          </a:p>
          <a:p>
            <a:r>
              <a:rPr lang="en-US" dirty="0"/>
              <a:t>2019–20 Set Rate is 37,000</a:t>
            </a:r>
          </a:p>
          <a:p>
            <a:r>
              <a:rPr lang="en-US" dirty="0"/>
              <a:t>2020--21 Set Rate will be 38,000</a:t>
            </a:r>
          </a:p>
          <a:p>
            <a:r>
              <a:rPr lang="en-US" dirty="0"/>
              <a:t>As a reminder if your tuition is less than the set-rate you are obligated to provide tuition.  If your tuition is at or greater than the current year’s set-rate you are obligated to provide at least set-rate</a:t>
            </a:r>
          </a:p>
          <a:p>
            <a:endParaRPr lang="en-US" dirty="0"/>
          </a:p>
          <a:p>
            <a:r>
              <a:rPr lang="en-US" dirty="0"/>
              <a:t>Offering Room credit?  Be sure to double the number on your Enrollment Report</a:t>
            </a:r>
          </a:p>
        </p:txBody>
      </p:sp>
    </p:spTree>
    <p:extLst>
      <p:ext uri="{BB962C8B-B14F-4D97-AF65-F5344CB8AC3E}">
        <p14:creationId xmlns:p14="http://schemas.microsoft.com/office/powerpoint/2010/main" val="204181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B934719-2D81-443B-8FB8-9CA4FFF2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0"/>
          </a:effectLst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18171F-E55F-47C7-BD5A-F56BDCDC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69" y="1106424"/>
            <a:ext cx="6699963" cy="4633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100" dirty="0">
                <a:solidFill>
                  <a:schemeClr val="tx1"/>
                </a:solidFill>
              </a:rPr>
              <a:t>Join Tuition Exchange for an hour conversation on Communication, Funding and Capacity  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 Nov 21, 2019 1:00 PM CST</a:t>
            </a: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TE 104 (f) - Enrollment Report Review 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 Dec 5, 2019 1:00 PM CST</a:t>
            </a: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Follow the link for registration links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1800" dirty="0">
                <a:hlinkClick r:id="rId4"/>
              </a:rPr>
              <a:t>http://www.tuitionexchange.org/vcalendar/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6D1E17-4DA5-4154-AA85-8E9849F5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287" y="1158241"/>
            <a:ext cx="2615299" cy="458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spc="80" dirty="0"/>
              <a:t>Upcoming Training options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spc="8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9CC623-FD26-47FD-9E70-44325D45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6F6ED-9B13-41D4-B7BF-70B52CB1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1477" y="6484621"/>
            <a:ext cx="15544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7A00E422-9B4F-483D-9F11-522D5A6761D1}" type="datetime1">
              <a:rPr lang="en-US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11/12/2019</a:t>
            </a:fld>
            <a:endParaRPr lang="en-US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92E0-07B1-4A22-BB40-B43FFC81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9506" y="6507481"/>
            <a:ext cx="6400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6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B239-3516-4308-B6BC-77C4063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 Guidelines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28B37-6745-4AC7-BAEE-87D7EDCA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859110-2DF0-45F4-A85F-CFAE3BB44A04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68E3-5036-470C-B81E-A3DC988A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96AA54-4857-48DC-B706-B85265DE9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36854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85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5C789-17B1-4088-95B7-1E51B601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 Guidelines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7D1D-EC8C-4376-A774-5019F265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E2813E-3464-4102-8E2F-286FA421FBE4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44E9D-DDAF-43E9-8DCB-DBEB3C65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B23737-9EA3-41D0-8B70-FCFEFA051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9810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62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3F2A-8264-41E3-81E1-A430280F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 dirty="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4EA3-CCDE-481D-BFB6-164D73BF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96" y="829918"/>
            <a:ext cx="6518095" cy="515845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audience participants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length of employment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eligible employment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time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part-time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Adjunct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Visiting faculty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Calculation and determination of years of service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priority deadline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if both parents are employed at a TE school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student issues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90F7-E045-487F-94D5-9D9048CA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1948D8-5C2D-4211-A7B5-37AF6FBAB603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E194E-9B90-4CD7-A4B3-4F0C5F89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6D34F-F7AE-44A3-A816-95BC4C8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197F-6953-4BBA-B7B6-C54087C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043610"/>
            <a:ext cx="5514758" cy="439368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audience participants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a dependent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child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Step-children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child issues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spouse/partner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59F3-8C80-42A8-AD0A-B19616B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D6E762-FA69-4FB3-8F69-6BDD991AB54A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AF7A2-6F11-478D-940F-7783AB2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BC506-6D09-4439-BFCC-0174DB50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 Guidelines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2908A-328A-4FCF-B15A-50D98425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289B6-2FBD-4A18-B4C3-AE3DD7D72AA2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D529-69AD-495B-B2F1-CD9CD88B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444E0F-8B19-43CC-87D1-B5FCCFB3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5997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74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8324A-3DFC-4099-B12A-8A48D0D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/>
              <a:t>TE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74E-F148-4460-A276-C2C8BE48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15717"/>
            <a:ext cx="5514758" cy="200829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your process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 is for employees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</a:t>
            </a:r>
          </a:p>
          <a:p>
            <a:pPr lvl="2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 is for incoming students</a:t>
            </a:r>
          </a:p>
        </p:txBody>
      </p:sp>
      <p:cxnSp>
        <p:nvCxnSpPr>
          <p:cNvPr id="34" name="Straight Connector 28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8A79-F923-43E2-B0DA-C2491737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2835" y="5714047"/>
            <a:ext cx="210312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82D514-68C5-441D-A1E3-12E255F1486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0C894-A4CE-4A9A-89F0-7DEC74B9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5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8890C-DA60-47B0-A07E-5430FDB1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 Guidelines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30F6-6EA9-4FA7-8201-BF078AB3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93840E-0608-4295-969E-6336450E4FD4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3E22-96BF-4428-B1ED-09099F5E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25" y="6307672"/>
            <a:ext cx="82296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E8EAC0-F16D-49FF-BC5E-7B6A22AC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2360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94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1036</Words>
  <Application>Microsoft Office PowerPoint</Application>
  <PresentationFormat>Widescreen</PresentationFormat>
  <Paragraphs>283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Garamond</vt:lpstr>
      <vt:lpstr>Savon</vt:lpstr>
      <vt:lpstr>TE 103</vt:lpstr>
      <vt:lpstr>Today’s Focus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Balance Sheet Scenarios</vt:lpstr>
      <vt:lpstr>TE Program options </vt:lpstr>
      <vt:lpstr>Scenario One</vt:lpstr>
      <vt:lpstr>Scenario One as an E/I 3 school</vt:lpstr>
      <vt:lpstr>PowerPoint Presentation</vt:lpstr>
      <vt:lpstr>PowerPoint Presentation</vt:lpstr>
      <vt:lpstr>Scenario Three</vt:lpstr>
      <vt:lpstr>Let’s do the math</vt:lpstr>
      <vt:lpstr>PowerPoint Presentation</vt:lpstr>
      <vt:lpstr>TE Central updates and reminders</vt:lpstr>
      <vt:lpstr>Join Tuition Exchange for an hour conversation on Communication, Funding and Capacity    Nov 21, 2019 1:00 PM CST     TE 104 (f) - Enrollment Report Review   Dec 5, 2019 1:00 PM CST   Follow the link for registration links http://www.tuitionexchange.org/vcalendar/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103</dc:title>
  <dc:creator>Janet Dodson</dc:creator>
  <cp:lastModifiedBy>Janet Dodson</cp:lastModifiedBy>
  <cp:revision>7</cp:revision>
  <cp:lastPrinted>2019-11-08T02:45:41Z</cp:lastPrinted>
  <dcterms:created xsi:type="dcterms:W3CDTF">2019-11-08T02:42:52Z</dcterms:created>
  <dcterms:modified xsi:type="dcterms:W3CDTF">2019-11-12T18:54:08Z</dcterms:modified>
</cp:coreProperties>
</file>