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60" r:id="rId6"/>
    <p:sldId id="276" r:id="rId7"/>
    <p:sldId id="263" r:id="rId8"/>
    <p:sldId id="277" r:id="rId9"/>
    <p:sldId id="264" r:id="rId10"/>
    <p:sldId id="265" r:id="rId11"/>
    <p:sldId id="278" r:id="rId12"/>
    <p:sldId id="279" r:id="rId13"/>
    <p:sldId id="280" r:id="rId14"/>
    <p:sldId id="266" r:id="rId15"/>
    <p:sldId id="267" r:id="rId16"/>
    <p:sldId id="262" r:id="rId17"/>
    <p:sldId id="269" r:id="rId18"/>
    <p:sldId id="270" r:id="rId19"/>
    <p:sldId id="271" r:id="rId20"/>
    <p:sldId id="272" r:id="rId21"/>
    <p:sldId id="283" r:id="rId22"/>
    <p:sldId id="281" r:id="rId23"/>
    <p:sldId id="282" r:id="rId24"/>
    <p:sldId id="284" r:id="rId25"/>
    <p:sldId id="286" r:id="rId26"/>
    <p:sldId id="285" r:id="rId27"/>
    <p:sldId id="273" r:id="rId28"/>
    <p:sldId id="274" r:id="rId29"/>
    <p:sldId id="275" r:id="rId30"/>
    <p:sldId id="287" r:id="rId31"/>
    <p:sldId id="288" r:id="rId32"/>
    <p:sldId id="289" r:id="rId33"/>
    <p:sldId id="290" r:id="rId34"/>
    <p:sldId id="291" r:id="rId35"/>
  </p:sldIdLst>
  <p:sldSz cx="12192000" cy="6858000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F3939-8DA4-4A11-812D-BF5D1252B77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753F8AB-6E64-4147-9393-79DB248F0685}">
      <dgm:prSet/>
      <dgm:spPr/>
      <dgm:t>
        <a:bodyPr/>
        <a:lstStyle/>
        <a:p>
          <a:r>
            <a:rPr lang="en-US" dirty="0"/>
            <a:t>Fall and Spring</a:t>
          </a:r>
        </a:p>
      </dgm:t>
    </dgm:pt>
    <dgm:pt modelId="{1ED9ADF3-36D3-4639-83A7-A40A40067078}" type="parTrans" cxnId="{38E27BA1-3718-4957-B1CE-0F94B31434B4}">
      <dgm:prSet/>
      <dgm:spPr/>
      <dgm:t>
        <a:bodyPr/>
        <a:lstStyle/>
        <a:p>
          <a:endParaRPr lang="en-US"/>
        </a:p>
      </dgm:t>
    </dgm:pt>
    <dgm:pt modelId="{D6479EB4-EB1F-4E30-90B8-3A79F713DD21}" type="sibTrans" cxnId="{38E27BA1-3718-4957-B1CE-0F94B31434B4}">
      <dgm:prSet/>
      <dgm:spPr/>
      <dgm:t>
        <a:bodyPr/>
        <a:lstStyle/>
        <a:p>
          <a:endParaRPr lang="en-US"/>
        </a:p>
      </dgm:t>
    </dgm:pt>
    <dgm:pt modelId="{F2B8D7EC-0E0E-42A4-81B5-67864053761A}">
      <dgm:prSet/>
      <dgm:spPr/>
      <dgm:t>
        <a:bodyPr/>
        <a:lstStyle/>
        <a:p>
          <a:r>
            <a:rPr lang="en-US" dirty="0"/>
            <a:t>101 – TELO basics – New TELO Training</a:t>
          </a:r>
        </a:p>
      </dgm:t>
    </dgm:pt>
    <dgm:pt modelId="{D68C17B0-CDD4-488A-9328-024A8EF86FFA}" type="parTrans" cxnId="{D9859D1D-4CE5-4AD8-B046-BE7789EF1708}">
      <dgm:prSet/>
      <dgm:spPr/>
      <dgm:t>
        <a:bodyPr/>
        <a:lstStyle/>
        <a:p>
          <a:endParaRPr lang="en-US"/>
        </a:p>
      </dgm:t>
    </dgm:pt>
    <dgm:pt modelId="{53E25172-9839-4E61-8020-D768EE3B5747}" type="sibTrans" cxnId="{D9859D1D-4CE5-4AD8-B046-BE7789EF1708}">
      <dgm:prSet/>
      <dgm:spPr/>
      <dgm:t>
        <a:bodyPr/>
        <a:lstStyle/>
        <a:p>
          <a:endParaRPr lang="en-US"/>
        </a:p>
      </dgm:t>
    </dgm:pt>
    <dgm:pt modelId="{E8D39645-B8FA-46CF-98B7-67292283E6AE}">
      <dgm:prSet/>
      <dgm:spPr/>
      <dgm:t>
        <a:bodyPr/>
        <a:lstStyle/>
        <a:p>
          <a:r>
            <a:rPr lang="en-US" dirty="0"/>
            <a:t>102 – TELO website details, EZ app, FERPA</a:t>
          </a:r>
        </a:p>
      </dgm:t>
    </dgm:pt>
    <dgm:pt modelId="{B7FB70B9-1DE3-4AB5-B877-3BBBD2673685}" type="parTrans" cxnId="{8818E4CC-B139-4FEF-A647-1F7A462F4397}">
      <dgm:prSet/>
      <dgm:spPr/>
      <dgm:t>
        <a:bodyPr/>
        <a:lstStyle/>
        <a:p>
          <a:endParaRPr lang="en-US"/>
        </a:p>
      </dgm:t>
    </dgm:pt>
    <dgm:pt modelId="{AF47468A-0D2B-4B77-B87A-85AC12CE3236}" type="sibTrans" cxnId="{8818E4CC-B139-4FEF-A647-1F7A462F4397}">
      <dgm:prSet/>
      <dgm:spPr/>
      <dgm:t>
        <a:bodyPr/>
        <a:lstStyle/>
        <a:p>
          <a:endParaRPr lang="en-US"/>
        </a:p>
      </dgm:t>
    </dgm:pt>
    <dgm:pt modelId="{4DD4F183-F5B2-4818-A2D2-232732D8F799}">
      <dgm:prSet/>
      <dgm:spPr/>
      <dgm:t>
        <a:bodyPr/>
        <a:lstStyle/>
        <a:p>
          <a:r>
            <a:rPr lang="en-US" dirty="0"/>
            <a:t>103– TELO Guidelines, Yield &amp; Capacity</a:t>
          </a:r>
        </a:p>
      </dgm:t>
    </dgm:pt>
    <dgm:pt modelId="{EB501A80-8A42-426E-AAA2-4341C7E585F1}" type="parTrans" cxnId="{960DBA7F-637F-4F12-8BF1-06A610C5D353}">
      <dgm:prSet/>
      <dgm:spPr/>
      <dgm:t>
        <a:bodyPr/>
        <a:lstStyle/>
        <a:p>
          <a:endParaRPr lang="en-US"/>
        </a:p>
      </dgm:t>
    </dgm:pt>
    <dgm:pt modelId="{3ABB76C4-85EB-4739-88AC-1F1316B4C501}" type="sibTrans" cxnId="{960DBA7F-637F-4F12-8BF1-06A610C5D353}">
      <dgm:prSet/>
      <dgm:spPr/>
      <dgm:t>
        <a:bodyPr/>
        <a:lstStyle/>
        <a:p>
          <a:endParaRPr lang="en-US"/>
        </a:p>
      </dgm:t>
    </dgm:pt>
    <dgm:pt modelId="{6FBD4FF0-7477-4741-95E5-0B3311144434}">
      <dgm:prSet/>
      <dgm:spPr/>
      <dgm:t>
        <a:bodyPr/>
        <a:lstStyle/>
        <a:p>
          <a:r>
            <a:rPr lang="en-US" dirty="0"/>
            <a:t>104(f) – Mandatory Enrollment Report Training – July, August, and September only</a:t>
          </a:r>
        </a:p>
      </dgm:t>
    </dgm:pt>
    <dgm:pt modelId="{21E63E30-43EE-4A88-9B68-BFD4DC1FC3C6}" type="parTrans" cxnId="{78CA6362-0CB7-42AA-B4C9-0F06EA28FDCA}">
      <dgm:prSet/>
      <dgm:spPr/>
      <dgm:t>
        <a:bodyPr/>
        <a:lstStyle/>
        <a:p>
          <a:endParaRPr lang="en-US"/>
        </a:p>
      </dgm:t>
    </dgm:pt>
    <dgm:pt modelId="{3AB27823-558A-4443-8209-459E829384BF}" type="sibTrans" cxnId="{78CA6362-0CB7-42AA-B4C9-0F06EA28FDCA}">
      <dgm:prSet/>
      <dgm:spPr/>
      <dgm:t>
        <a:bodyPr/>
        <a:lstStyle/>
        <a:p>
          <a:endParaRPr lang="en-US"/>
        </a:p>
      </dgm:t>
    </dgm:pt>
    <dgm:pt modelId="{FF9D2D80-8AF5-490E-8C9B-BFF40735531A}">
      <dgm:prSet/>
      <dgm:spPr/>
      <dgm:t>
        <a:bodyPr/>
        <a:lstStyle/>
        <a:p>
          <a:r>
            <a:rPr lang="en-US" dirty="0"/>
            <a:t>104(s) – Import Verification Training – April </a:t>
          </a:r>
        </a:p>
      </dgm:t>
    </dgm:pt>
    <dgm:pt modelId="{824F744A-7D06-4C5F-A9A6-D8BA0E3D02F8}" type="parTrans" cxnId="{982BE3B1-970A-40CC-B6A3-CCA2A0E111CF}">
      <dgm:prSet/>
      <dgm:spPr/>
      <dgm:t>
        <a:bodyPr/>
        <a:lstStyle/>
        <a:p>
          <a:endParaRPr lang="en-US"/>
        </a:p>
      </dgm:t>
    </dgm:pt>
    <dgm:pt modelId="{F1263437-8328-4672-8C75-E7E3F829D915}" type="sibTrans" cxnId="{982BE3B1-970A-40CC-B6A3-CCA2A0E111CF}">
      <dgm:prSet/>
      <dgm:spPr/>
      <dgm:t>
        <a:bodyPr/>
        <a:lstStyle/>
        <a:p>
          <a:endParaRPr lang="en-US"/>
        </a:p>
      </dgm:t>
    </dgm:pt>
    <dgm:pt modelId="{BB1DEA77-465B-428B-84CA-A10008D1DDA5}">
      <dgm:prSet/>
      <dgm:spPr/>
      <dgm:t>
        <a:bodyPr/>
        <a:lstStyle/>
        <a:p>
          <a:r>
            <a:rPr lang="en-US" dirty="0"/>
            <a:t>Sign-up via the Training button inside the TELO portal or email sent from TE Central</a:t>
          </a:r>
        </a:p>
      </dgm:t>
    </dgm:pt>
    <dgm:pt modelId="{FC8F611B-8E39-48FE-950D-8035748E6B7C}" type="parTrans" cxnId="{2D90C3D2-39B1-42BC-BA2F-5C83223E9E8D}">
      <dgm:prSet/>
      <dgm:spPr/>
      <dgm:t>
        <a:bodyPr/>
        <a:lstStyle/>
        <a:p>
          <a:endParaRPr lang="en-US"/>
        </a:p>
      </dgm:t>
    </dgm:pt>
    <dgm:pt modelId="{1B8A256B-A9F0-4E83-8DCC-6F22C90DEF43}" type="sibTrans" cxnId="{2D90C3D2-39B1-42BC-BA2F-5C83223E9E8D}">
      <dgm:prSet/>
      <dgm:spPr/>
      <dgm:t>
        <a:bodyPr/>
        <a:lstStyle/>
        <a:p>
          <a:endParaRPr lang="en-US"/>
        </a:p>
      </dgm:t>
    </dgm:pt>
    <dgm:pt modelId="{6FF115D7-066C-4704-A225-43D14409F81B}">
      <dgm:prSet/>
      <dgm:spPr/>
      <dgm:t>
        <a:bodyPr/>
        <a:lstStyle/>
        <a:p>
          <a:r>
            <a:rPr lang="en-US" dirty="0"/>
            <a:t>For each webinar series you attend your school receives 1 semester of IMPORT credit</a:t>
          </a:r>
        </a:p>
      </dgm:t>
    </dgm:pt>
    <dgm:pt modelId="{713017DA-2869-43FF-87F2-BE892D2C2442}" type="parTrans" cxnId="{BCAA483A-BC46-4230-A88C-5C4525D1AF67}">
      <dgm:prSet/>
      <dgm:spPr/>
      <dgm:t>
        <a:bodyPr/>
        <a:lstStyle/>
        <a:p>
          <a:endParaRPr lang="en-US"/>
        </a:p>
      </dgm:t>
    </dgm:pt>
    <dgm:pt modelId="{95F43056-1F59-4222-8F8A-4814501A1B9F}" type="sibTrans" cxnId="{BCAA483A-BC46-4230-A88C-5C4525D1AF67}">
      <dgm:prSet/>
      <dgm:spPr/>
      <dgm:t>
        <a:bodyPr/>
        <a:lstStyle/>
        <a:p>
          <a:endParaRPr lang="en-US"/>
        </a:p>
      </dgm:t>
    </dgm:pt>
    <dgm:pt modelId="{B3EDAE95-82DB-4E6B-8F50-27566023AD0F}">
      <dgm:prSet/>
      <dgm:spPr/>
      <dgm:t>
        <a:bodyPr/>
        <a:lstStyle/>
        <a:p>
          <a:r>
            <a:rPr lang="en-US" dirty="0"/>
            <a:t>FINE PRINT</a:t>
          </a:r>
        </a:p>
      </dgm:t>
    </dgm:pt>
    <dgm:pt modelId="{A6A97AF1-3E92-4AF1-AA6B-A6DD7F521A6B}" type="parTrans" cxnId="{385E4083-E479-4D8C-8EFF-50F5F35CF3A4}">
      <dgm:prSet/>
      <dgm:spPr/>
      <dgm:t>
        <a:bodyPr/>
        <a:lstStyle/>
        <a:p>
          <a:endParaRPr lang="en-US"/>
        </a:p>
      </dgm:t>
    </dgm:pt>
    <dgm:pt modelId="{A0E233E1-B0CE-493B-869C-7C94EB05E011}" type="sibTrans" cxnId="{385E4083-E479-4D8C-8EFF-50F5F35CF3A4}">
      <dgm:prSet/>
      <dgm:spPr/>
      <dgm:t>
        <a:bodyPr/>
        <a:lstStyle/>
        <a:p>
          <a:endParaRPr lang="en-US"/>
        </a:p>
      </dgm:t>
    </dgm:pt>
    <dgm:pt modelId="{2589CD35-C626-4A0C-8251-2A2E1155FF3E}">
      <dgm:prSet/>
      <dgm:spPr/>
      <dgm:t>
        <a:bodyPr/>
        <a:lstStyle/>
        <a:p>
          <a:r>
            <a:rPr lang="en-US" dirty="0"/>
            <a:t>Attend the full webinar</a:t>
          </a:r>
        </a:p>
      </dgm:t>
    </dgm:pt>
    <dgm:pt modelId="{5A50B0A0-9C40-414C-BB4A-8404692107E0}" type="parTrans" cxnId="{4463FDD8-6B9F-405A-9D39-7C9AE3E55A0F}">
      <dgm:prSet/>
      <dgm:spPr/>
      <dgm:t>
        <a:bodyPr/>
        <a:lstStyle/>
        <a:p>
          <a:endParaRPr lang="en-US"/>
        </a:p>
      </dgm:t>
    </dgm:pt>
    <dgm:pt modelId="{F3A59ACA-A7C3-499F-B733-36C8C8AE0197}" type="sibTrans" cxnId="{4463FDD8-6B9F-405A-9D39-7C9AE3E55A0F}">
      <dgm:prSet/>
      <dgm:spPr/>
      <dgm:t>
        <a:bodyPr/>
        <a:lstStyle/>
        <a:p>
          <a:endParaRPr lang="en-US"/>
        </a:p>
      </dgm:t>
    </dgm:pt>
    <dgm:pt modelId="{CA0F2E0A-9681-4C26-8219-E1B8F4E50385}">
      <dgm:prSet/>
      <dgm:spPr/>
      <dgm:t>
        <a:bodyPr/>
        <a:lstStyle/>
        <a:p>
          <a:r>
            <a:rPr lang="en-US" dirty="0"/>
            <a:t>Only one staff email from each school earns the extra Import credit</a:t>
          </a:r>
        </a:p>
      </dgm:t>
    </dgm:pt>
    <dgm:pt modelId="{BF885F25-9891-4035-A0FB-DABD2C17FA83}" type="parTrans" cxnId="{58088A7C-3D4F-41E1-806C-1B150CC94A89}">
      <dgm:prSet/>
      <dgm:spPr/>
      <dgm:t>
        <a:bodyPr/>
        <a:lstStyle/>
        <a:p>
          <a:endParaRPr lang="en-US"/>
        </a:p>
      </dgm:t>
    </dgm:pt>
    <dgm:pt modelId="{9358510B-0680-46FF-81FA-A6D8F3756514}" type="sibTrans" cxnId="{58088A7C-3D4F-41E1-806C-1B150CC94A89}">
      <dgm:prSet/>
      <dgm:spPr/>
      <dgm:t>
        <a:bodyPr/>
        <a:lstStyle/>
        <a:p>
          <a:endParaRPr lang="en-US"/>
        </a:p>
      </dgm:t>
    </dgm:pt>
    <dgm:pt modelId="{564D47CC-3D8A-4924-80BD-904179E19D1E}" type="pres">
      <dgm:prSet presAssocID="{A62F3939-8DA4-4A11-812D-BF5D1252B77F}" presName="linear" presStyleCnt="0">
        <dgm:presLayoutVars>
          <dgm:animLvl val="lvl"/>
          <dgm:resizeHandles val="exact"/>
        </dgm:presLayoutVars>
      </dgm:prSet>
      <dgm:spPr/>
    </dgm:pt>
    <dgm:pt modelId="{4261DD6F-3443-4A22-B5B2-64930288E1E8}" type="pres">
      <dgm:prSet presAssocID="{D753F8AB-6E64-4147-9393-79DB248F06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D85BB2-F6B1-4828-A303-8F3DCA504D85}" type="pres">
      <dgm:prSet presAssocID="{D753F8AB-6E64-4147-9393-79DB248F0685}" presName="childText" presStyleLbl="revTx" presStyleIdx="0" presStyleCnt="2">
        <dgm:presLayoutVars>
          <dgm:bulletEnabled val="1"/>
        </dgm:presLayoutVars>
      </dgm:prSet>
      <dgm:spPr/>
    </dgm:pt>
    <dgm:pt modelId="{4889BCED-015E-41EA-97A3-2489E3369FBA}" type="pres">
      <dgm:prSet presAssocID="{BB1DEA77-465B-428B-84CA-A10008D1DD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064FCA-BB98-44D2-8CED-92F30D71B137}" type="pres">
      <dgm:prSet presAssocID="{BB1DEA77-465B-428B-84CA-A10008D1DDA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6008700-8963-4029-BF7F-6ABCAE680DEC}" type="presOf" srcId="{6FF115D7-066C-4704-A225-43D14409F81B}" destId="{D1064FCA-BB98-44D2-8CED-92F30D71B137}" srcOrd="0" destOrd="0" presId="urn:microsoft.com/office/officeart/2005/8/layout/vList2"/>
    <dgm:cxn modelId="{79ADAB0B-18CE-4810-A359-47659CB58261}" type="presOf" srcId="{D753F8AB-6E64-4147-9393-79DB248F0685}" destId="{4261DD6F-3443-4A22-B5B2-64930288E1E8}" srcOrd="0" destOrd="0" presId="urn:microsoft.com/office/officeart/2005/8/layout/vList2"/>
    <dgm:cxn modelId="{D9859D1D-4CE5-4AD8-B046-BE7789EF1708}" srcId="{D753F8AB-6E64-4147-9393-79DB248F0685}" destId="{F2B8D7EC-0E0E-42A4-81B5-67864053761A}" srcOrd="0" destOrd="0" parTransId="{D68C17B0-CDD4-488A-9328-024A8EF86FFA}" sibTransId="{53E25172-9839-4E61-8020-D768EE3B5747}"/>
    <dgm:cxn modelId="{5C5B272F-8FCC-4080-83D0-6E22FF172923}" type="presOf" srcId="{A62F3939-8DA4-4A11-812D-BF5D1252B77F}" destId="{564D47CC-3D8A-4924-80BD-904179E19D1E}" srcOrd="0" destOrd="0" presId="urn:microsoft.com/office/officeart/2005/8/layout/vList2"/>
    <dgm:cxn modelId="{858F0D38-210D-44F1-842C-2C6F7FE28775}" type="presOf" srcId="{E8D39645-B8FA-46CF-98B7-67292283E6AE}" destId="{7ED85BB2-F6B1-4828-A303-8F3DCA504D85}" srcOrd="0" destOrd="1" presId="urn:microsoft.com/office/officeart/2005/8/layout/vList2"/>
    <dgm:cxn modelId="{BCAA483A-BC46-4230-A88C-5C4525D1AF67}" srcId="{BB1DEA77-465B-428B-84CA-A10008D1DDA5}" destId="{6FF115D7-066C-4704-A225-43D14409F81B}" srcOrd="0" destOrd="0" parTransId="{713017DA-2869-43FF-87F2-BE892D2C2442}" sibTransId="{95F43056-1F59-4222-8F8A-4814501A1B9F}"/>
    <dgm:cxn modelId="{2400F55B-8A59-4777-93F5-B732E63052A3}" type="presOf" srcId="{B3EDAE95-82DB-4E6B-8F50-27566023AD0F}" destId="{D1064FCA-BB98-44D2-8CED-92F30D71B137}" srcOrd="0" destOrd="1" presId="urn:microsoft.com/office/officeart/2005/8/layout/vList2"/>
    <dgm:cxn modelId="{78CA6362-0CB7-42AA-B4C9-0F06EA28FDCA}" srcId="{D753F8AB-6E64-4147-9393-79DB248F0685}" destId="{6FBD4FF0-7477-4741-95E5-0B3311144434}" srcOrd="3" destOrd="0" parTransId="{21E63E30-43EE-4A88-9B68-BFD4DC1FC3C6}" sibTransId="{3AB27823-558A-4443-8209-459E829384BF}"/>
    <dgm:cxn modelId="{ABA5C852-2AB4-4CD2-9526-10948DC42E64}" type="presOf" srcId="{BB1DEA77-465B-428B-84CA-A10008D1DDA5}" destId="{4889BCED-015E-41EA-97A3-2489E3369FBA}" srcOrd="0" destOrd="0" presId="urn:microsoft.com/office/officeart/2005/8/layout/vList2"/>
    <dgm:cxn modelId="{FD157075-333E-4365-B486-2722CA74CEF3}" type="presOf" srcId="{6FBD4FF0-7477-4741-95E5-0B3311144434}" destId="{7ED85BB2-F6B1-4828-A303-8F3DCA504D85}" srcOrd="0" destOrd="3" presId="urn:microsoft.com/office/officeart/2005/8/layout/vList2"/>
    <dgm:cxn modelId="{03DE3556-68DB-4360-8AA7-C24236FCB44B}" type="presOf" srcId="{4DD4F183-F5B2-4818-A2D2-232732D8F799}" destId="{7ED85BB2-F6B1-4828-A303-8F3DCA504D85}" srcOrd="0" destOrd="2" presId="urn:microsoft.com/office/officeart/2005/8/layout/vList2"/>
    <dgm:cxn modelId="{858ED276-9652-454D-AA36-6D7C55129B87}" type="presOf" srcId="{CA0F2E0A-9681-4C26-8219-E1B8F4E50385}" destId="{D1064FCA-BB98-44D2-8CED-92F30D71B137}" srcOrd="0" destOrd="3" presId="urn:microsoft.com/office/officeart/2005/8/layout/vList2"/>
    <dgm:cxn modelId="{58088A7C-3D4F-41E1-806C-1B150CC94A89}" srcId="{B3EDAE95-82DB-4E6B-8F50-27566023AD0F}" destId="{CA0F2E0A-9681-4C26-8219-E1B8F4E50385}" srcOrd="1" destOrd="0" parTransId="{BF885F25-9891-4035-A0FB-DABD2C17FA83}" sibTransId="{9358510B-0680-46FF-81FA-A6D8F3756514}"/>
    <dgm:cxn modelId="{960DBA7F-637F-4F12-8BF1-06A610C5D353}" srcId="{D753F8AB-6E64-4147-9393-79DB248F0685}" destId="{4DD4F183-F5B2-4818-A2D2-232732D8F799}" srcOrd="2" destOrd="0" parTransId="{EB501A80-8A42-426E-AAA2-4341C7E585F1}" sibTransId="{3ABB76C4-85EB-4739-88AC-1F1316B4C501}"/>
    <dgm:cxn modelId="{385E4083-E479-4D8C-8EFF-50F5F35CF3A4}" srcId="{6FF115D7-066C-4704-A225-43D14409F81B}" destId="{B3EDAE95-82DB-4E6B-8F50-27566023AD0F}" srcOrd="0" destOrd="0" parTransId="{A6A97AF1-3E92-4AF1-AA6B-A6DD7F521A6B}" sibTransId="{A0E233E1-B0CE-493B-869C-7C94EB05E011}"/>
    <dgm:cxn modelId="{38E27BA1-3718-4957-B1CE-0F94B31434B4}" srcId="{A62F3939-8DA4-4A11-812D-BF5D1252B77F}" destId="{D753F8AB-6E64-4147-9393-79DB248F0685}" srcOrd="0" destOrd="0" parTransId="{1ED9ADF3-36D3-4639-83A7-A40A40067078}" sibTransId="{D6479EB4-EB1F-4E30-90B8-3A79F713DD21}"/>
    <dgm:cxn modelId="{982BE3B1-970A-40CC-B6A3-CCA2A0E111CF}" srcId="{D753F8AB-6E64-4147-9393-79DB248F0685}" destId="{FF9D2D80-8AF5-490E-8C9B-BFF40735531A}" srcOrd="4" destOrd="0" parTransId="{824F744A-7D06-4C5F-A9A6-D8BA0E3D02F8}" sibTransId="{F1263437-8328-4672-8C75-E7E3F829D915}"/>
    <dgm:cxn modelId="{8818E4CC-B139-4FEF-A647-1F7A462F4397}" srcId="{D753F8AB-6E64-4147-9393-79DB248F0685}" destId="{E8D39645-B8FA-46CF-98B7-67292283E6AE}" srcOrd="1" destOrd="0" parTransId="{B7FB70B9-1DE3-4AB5-B877-3BBBD2673685}" sibTransId="{AF47468A-0D2B-4B77-B87A-85AC12CE3236}"/>
    <dgm:cxn modelId="{2D90C3D2-39B1-42BC-BA2F-5C83223E9E8D}" srcId="{A62F3939-8DA4-4A11-812D-BF5D1252B77F}" destId="{BB1DEA77-465B-428B-84CA-A10008D1DDA5}" srcOrd="1" destOrd="0" parTransId="{FC8F611B-8E39-48FE-950D-8035748E6B7C}" sibTransId="{1B8A256B-A9F0-4E83-8DCC-6F22C90DEF43}"/>
    <dgm:cxn modelId="{5FCE85D3-7DDC-4393-ADD6-726258E4C4BA}" type="presOf" srcId="{2589CD35-C626-4A0C-8251-2A2E1155FF3E}" destId="{D1064FCA-BB98-44D2-8CED-92F30D71B137}" srcOrd="0" destOrd="2" presId="urn:microsoft.com/office/officeart/2005/8/layout/vList2"/>
    <dgm:cxn modelId="{4463FDD8-6B9F-405A-9D39-7C9AE3E55A0F}" srcId="{B3EDAE95-82DB-4E6B-8F50-27566023AD0F}" destId="{2589CD35-C626-4A0C-8251-2A2E1155FF3E}" srcOrd="0" destOrd="0" parTransId="{5A50B0A0-9C40-414C-BB4A-8404692107E0}" sibTransId="{F3A59ACA-A7C3-499F-B733-36C8C8AE0197}"/>
    <dgm:cxn modelId="{D668D3DB-8C9E-4C72-BBBF-2817C5A40043}" type="presOf" srcId="{F2B8D7EC-0E0E-42A4-81B5-67864053761A}" destId="{7ED85BB2-F6B1-4828-A303-8F3DCA504D85}" srcOrd="0" destOrd="0" presId="urn:microsoft.com/office/officeart/2005/8/layout/vList2"/>
    <dgm:cxn modelId="{C5484FED-6C60-4A2C-9D96-AA568605C627}" type="presOf" srcId="{FF9D2D80-8AF5-490E-8C9B-BFF40735531A}" destId="{7ED85BB2-F6B1-4828-A303-8F3DCA504D85}" srcOrd="0" destOrd="4" presId="urn:microsoft.com/office/officeart/2005/8/layout/vList2"/>
    <dgm:cxn modelId="{64AE7DE0-B709-4096-AA59-95BD08BB61F5}" type="presParOf" srcId="{564D47CC-3D8A-4924-80BD-904179E19D1E}" destId="{4261DD6F-3443-4A22-B5B2-64930288E1E8}" srcOrd="0" destOrd="0" presId="urn:microsoft.com/office/officeart/2005/8/layout/vList2"/>
    <dgm:cxn modelId="{FC4E2E75-5682-48CB-8314-EB8BF4BA47B5}" type="presParOf" srcId="{564D47CC-3D8A-4924-80BD-904179E19D1E}" destId="{7ED85BB2-F6B1-4828-A303-8F3DCA504D85}" srcOrd="1" destOrd="0" presId="urn:microsoft.com/office/officeart/2005/8/layout/vList2"/>
    <dgm:cxn modelId="{5AB3F1D8-F8E9-4B0C-AFB4-07E2B3B50250}" type="presParOf" srcId="{564D47CC-3D8A-4924-80BD-904179E19D1E}" destId="{4889BCED-015E-41EA-97A3-2489E3369FBA}" srcOrd="2" destOrd="0" presId="urn:microsoft.com/office/officeart/2005/8/layout/vList2"/>
    <dgm:cxn modelId="{FBB3151E-6EEE-40FB-9A15-F63D2A40E8EE}" type="presParOf" srcId="{564D47CC-3D8A-4924-80BD-904179E19D1E}" destId="{D1064FCA-BB98-44D2-8CED-92F30D71B1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32B3EB-F334-4EA3-BA0C-B7512C6CAD9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BE3686E-EB38-40FB-B6E7-5166C308DE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Contact information</a:t>
          </a:r>
        </a:p>
      </dgm:t>
    </dgm:pt>
    <dgm:pt modelId="{05B7BEFB-D60C-4701-A989-F72207F596C4}" type="parTrans" cxnId="{973D6DD1-BA6C-4A6E-BA95-E38F8865EF70}">
      <dgm:prSet/>
      <dgm:spPr/>
      <dgm:t>
        <a:bodyPr/>
        <a:lstStyle/>
        <a:p>
          <a:endParaRPr lang="en-US"/>
        </a:p>
      </dgm:t>
    </dgm:pt>
    <dgm:pt modelId="{3D0F4284-B6A3-4E2A-AA0C-860A2A3BB965}" type="sibTrans" cxnId="{973D6DD1-BA6C-4A6E-BA95-E38F8865EF70}">
      <dgm:prSet/>
      <dgm:spPr/>
      <dgm:t>
        <a:bodyPr/>
        <a:lstStyle/>
        <a:p>
          <a:endParaRPr lang="en-US"/>
        </a:p>
      </dgm:t>
    </dgm:pt>
    <dgm:pt modelId="{6679428C-BDF5-402B-8077-F9D2FB0877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Member dues and Participation Fee payment reminders</a:t>
          </a:r>
        </a:p>
      </dgm:t>
    </dgm:pt>
    <dgm:pt modelId="{A7277725-D763-46A8-82B1-546713CC00B5}" type="parTrans" cxnId="{2F4222E6-8C09-4752-AF42-BA95B7268375}">
      <dgm:prSet/>
      <dgm:spPr/>
      <dgm:t>
        <a:bodyPr/>
        <a:lstStyle/>
        <a:p>
          <a:endParaRPr lang="en-US"/>
        </a:p>
      </dgm:t>
    </dgm:pt>
    <dgm:pt modelId="{906AB58A-E4B2-4B0F-A4BA-D89AF66EB6A2}" type="sibTrans" cxnId="{2F4222E6-8C09-4752-AF42-BA95B7268375}">
      <dgm:prSet/>
      <dgm:spPr/>
      <dgm:t>
        <a:bodyPr/>
        <a:lstStyle/>
        <a:p>
          <a:endParaRPr lang="en-US"/>
        </a:p>
      </dgm:t>
    </dgm:pt>
    <dgm:pt modelId="{9CDEA56E-C79E-49C0-A4E3-A30CDDBD06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Enrollment Report review reminder</a:t>
          </a:r>
        </a:p>
      </dgm:t>
    </dgm:pt>
    <dgm:pt modelId="{4148E0C5-02EE-4298-9E41-35DF4040475F}" type="parTrans" cxnId="{2D942133-8EDD-4087-BF36-B94FB8309ADE}">
      <dgm:prSet/>
      <dgm:spPr/>
      <dgm:t>
        <a:bodyPr/>
        <a:lstStyle/>
        <a:p>
          <a:endParaRPr lang="en-US"/>
        </a:p>
      </dgm:t>
    </dgm:pt>
    <dgm:pt modelId="{488292AB-1388-4D7A-A777-65EF5C70DED7}" type="sibTrans" cxnId="{2D942133-8EDD-4087-BF36-B94FB8309ADE}">
      <dgm:prSet/>
      <dgm:spPr/>
      <dgm:t>
        <a:bodyPr/>
        <a:lstStyle/>
        <a:p>
          <a:endParaRPr lang="en-US"/>
        </a:p>
      </dgm:t>
    </dgm:pt>
    <dgm:pt modelId="{3DCBBE23-E148-4DF0-B8ED-851BD00078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2832F781-145B-4E3B-AB2D-6D2BEFD3894A}" type="parTrans" cxnId="{A51E1B60-A626-402A-8637-1CE4A8E66D7B}">
      <dgm:prSet/>
      <dgm:spPr/>
      <dgm:t>
        <a:bodyPr/>
        <a:lstStyle/>
        <a:p>
          <a:endParaRPr lang="en-US"/>
        </a:p>
      </dgm:t>
    </dgm:pt>
    <dgm:pt modelId="{49F27939-14B2-4AF9-90E2-3D3B3513CF39}" type="sibTrans" cxnId="{A51E1B60-A626-402A-8637-1CE4A8E66D7B}">
      <dgm:prSet/>
      <dgm:spPr/>
      <dgm:t>
        <a:bodyPr/>
        <a:lstStyle/>
        <a:p>
          <a:endParaRPr lang="en-US"/>
        </a:p>
      </dgm:t>
    </dgm:pt>
    <dgm:pt modelId="{8A6669D1-A937-4C8F-9AB3-9078FB595A2D}" type="pres">
      <dgm:prSet presAssocID="{5932B3EB-F334-4EA3-BA0C-B7512C6CAD91}" presName="root" presStyleCnt="0">
        <dgm:presLayoutVars>
          <dgm:dir/>
          <dgm:resizeHandles val="exact"/>
        </dgm:presLayoutVars>
      </dgm:prSet>
      <dgm:spPr/>
    </dgm:pt>
    <dgm:pt modelId="{8FC8CD8D-ABE8-41DF-9FED-9CBB32B830F9}" type="pres">
      <dgm:prSet presAssocID="{6BE3686E-EB38-40FB-B6E7-5166C308DE6D}" presName="compNode" presStyleCnt="0"/>
      <dgm:spPr/>
    </dgm:pt>
    <dgm:pt modelId="{5BCF14A6-C5DE-4E1E-8291-765BE253DF4D}" type="pres">
      <dgm:prSet presAssocID="{6BE3686E-EB38-40FB-B6E7-5166C308DE6D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5F2BA88-F328-48E4-929D-F7D1AFBBB9A9}" type="pres">
      <dgm:prSet presAssocID="{6BE3686E-EB38-40FB-B6E7-5166C308DE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2F5E15FB-F93C-4B64-B408-3A84077C3DC7}" type="pres">
      <dgm:prSet presAssocID="{6BE3686E-EB38-40FB-B6E7-5166C308DE6D}" presName="spaceRect" presStyleCnt="0"/>
      <dgm:spPr/>
    </dgm:pt>
    <dgm:pt modelId="{6C7D55E1-0525-4F91-8D31-5ABB2E7B64BA}" type="pres">
      <dgm:prSet presAssocID="{6BE3686E-EB38-40FB-B6E7-5166C308DE6D}" presName="textRect" presStyleLbl="revTx" presStyleIdx="0" presStyleCnt="4">
        <dgm:presLayoutVars>
          <dgm:chMax val="1"/>
          <dgm:chPref val="1"/>
        </dgm:presLayoutVars>
      </dgm:prSet>
      <dgm:spPr/>
    </dgm:pt>
    <dgm:pt modelId="{0D748E67-FB2C-419A-84B2-E201DA2EE8F3}" type="pres">
      <dgm:prSet presAssocID="{3D0F4284-B6A3-4E2A-AA0C-860A2A3BB965}" presName="sibTrans" presStyleCnt="0"/>
      <dgm:spPr/>
    </dgm:pt>
    <dgm:pt modelId="{A72E6A15-290D-4499-9253-F57109730A5C}" type="pres">
      <dgm:prSet presAssocID="{6679428C-BDF5-402B-8077-F9D2FB08776C}" presName="compNode" presStyleCnt="0"/>
      <dgm:spPr/>
    </dgm:pt>
    <dgm:pt modelId="{AE70C445-E768-4CB9-BE06-9A09105716D5}" type="pres">
      <dgm:prSet presAssocID="{6679428C-BDF5-402B-8077-F9D2FB08776C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AE50D33-A8F9-48B3-9B9B-D8D910804408}" type="pres">
      <dgm:prSet presAssocID="{6679428C-BDF5-402B-8077-F9D2FB0877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776AD6A-31A0-4BA3-B834-788EB85F0957}" type="pres">
      <dgm:prSet presAssocID="{6679428C-BDF5-402B-8077-F9D2FB08776C}" presName="spaceRect" presStyleCnt="0"/>
      <dgm:spPr/>
    </dgm:pt>
    <dgm:pt modelId="{E380C9D3-A02B-4D81-AC86-ECA86CEDC99C}" type="pres">
      <dgm:prSet presAssocID="{6679428C-BDF5-402B-8077-F9D2FB08776C}" presName="textRect" presStyleLbl="revTx" presStyleIdx="1" presStyleCnt="4">
        <dgm:presLayoutVars>
          <dgm:chMax val="1"/>
          <dgm:chPref val="1"/>
        </dgm:presLayoutVars>
      </dgm:prSet>
      <dgm:spPr/>
    </dgm:pt>
    <dgm:pt modelId="{07A8898A-92CB-4B1A-AE35-FFDBC1946EA9}" type="pres">
      <dgm:prSet presAssocID="{906AB58A-E4B2-4B0F-A4BA-D89AF66EB6A2}" presName="sibTrans" presStyleCnt="0"/>
      <dgm:spPr/>
    </dgm:pt>
    <dgm:pt modelId="{89CA9AA7-78FD-4CE9-AFBD-35AB1FF0360B}" type="pres">
      <dgm:prSet presAssocID="{9CDEA56E-C79E-49C0-A4E3-A30CDDBD06EC}" presName="compNode" presStyleCnt="0"/>
      <dgm:spPr/>
    </dgm:pt>
    <dgm:pt modelId="{56EE4E02-1C2B-4534-B05E-106DDE6024C0}" type="pres">
      <dgm:prSet presAssocID="{9CDEA56E-C79E-49C0-A4E3-A30CDDBD06E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256D48B-CCC0-4FE3-B310-65BA085CFE04}" type="pres">
      <dgm:prSet presAssocID="{9CDEA56E-C79E-49C0-A4E3-A30CDDBD06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50EC860-D6AC-4834-85B3-705FECE144AA}" type="pres">
      <dgm:prSet presAssocID="{9CDEA56E-C79E-49C0-A4E3-A30CDDBD06EC}" presName="spaceRect" presStyleCnt="0"/>
      <dgm:spPr/>
    </dgm:pt>
    <dgm:pt modelId="{8E127A16-3A74-4F9A-9771-0213839DB465}" type="pres">
      <dgm:prSet presAssocID="{9CDEA56E-C79E-49C0-A4E3-A30CDDBD06EC}" presName="textRect" presStyleLbl="revTx" presStyleIdx="2" presStyleCnt="4">
        <dgm:presLayoutVars>
          <dgm:chMax val="1"/>
          <dgm:chPref val="1"/>
        </dgm:presLayoutVars>
      </dgm:prSet>
      <dgm:spPr/>
    </dgm:pt>
    <dgm:pt modelId="{79D94CE0-B14A-488A-A1BD-6CA65F35DCCD}" type="pres">
      <dgm:prSet presAssocID="{488292AB-1388-4D7A-A777-65EF5C70DED7}" presName="sibTrans" presStyleCnt="0"/>
      <dgm:spPr/>
    </dgm:pt>
    <dgm:pt modelId="{6755674D-76EA-48C3-BAC0-8FC8FFE6ECAC}" type="pres">
      <dgm:prSet presAssocID="{3DCBBE23-E148-4DF0-B8ED-851BD0007871}" presName="compNode" presStyleCnt="0"/>
      <dgm:spPr/>
    </dgm:pt>
    <dgm:pt modelId="{B17EDC0B-A958-423B-A50F-3EEEDA0567DA}" type="pres">
      <dgm:prSet presAssocID="{3DCBBE23-E148-4DF0-B8ED-851BD000787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F37A79C-1CB1-4F67-A53B-22F72E2371E4}" type="pres">
      <dgm:prSet presAssocID="{3DCBBE23-E148-4DF0-B8ED-851BD00078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259E64C-33F8-4CF0-ADE9-63B6B8249A37}" type="pres">
      <dgm:prSet presAssocID="{3DCBBE23-E148-4DF0-B8ED-851BD0007871}" presName="spaceRect" presStyleCnt="0"/>
      <dgm:spPr/>
    </dgm:pt>
    <dgm:pt modelId="{6CC9A19D-45F2-4729-9BDB-8D6DFC94089F}" type="pres">
      <dgm:prSet presAssocID="{3DCBBE23-E148-4DF0-B8ED-851BD000787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942133-8EDD-4087-BF36-B94FB8309ADE}" srcId="{5932B3EB-F334-4EA3-BA0C-B7512C6CAD91}" destId="{9CDEA56E-C79E-49C0-A4E3-A30CDDBD06EC}" srcOrd="2" destOrd="0" parTransId="{4148E0C5-02EE-4298-9E41-35DF4040475F}" sibTransId="{488292AB-1388-4D7A-A777-65EF5C70DED7}"/>
    <dgm:cxn modelId="{A51E1B60-A626-402A-8637-1CE4A8E66D7B}" srcId="{5932B3EB-F334-4EA3-BA0C-B7512C6CAD91}" destId="{3DCBBE23-E148-4DF0-B8ED-851BD0007871}" srcOrd="3" destOrd="0" parTransId="{2832F781-145B-4E3B-AB2D-6D2BEFD3894A}" sibTransId="{49F27939-14B2-4AF9-90E2-3D3B3513CF39}"/>
    <dgm:cxn modelId="{7FF28259-D98D-487C-8173-599F6D99E47F}" type="presOf" srcId="{6BE3686E-EB38-40FB-B6E7-5166C308DE6D}" destId="{6C7D55E1-0525-4F91-8D31-5ABB2E7B64BA}" srcOrd="0" destOrd="0" presId="urn:microsoft.com/office/officeart/2018/5/layout/IconLeafLabelList"/>
    <dgm:cxn modelId="{F0138F8F-E2DF-44BE-A949-B82B5D2DE1BB}" type="presOf" srcId="{9CDEA56E-C79E-49C0-A4E3-A30CDDBD06EC}" destId="{8E127A16-3A74-4F9A-9771-0213839DB465}" srcOrd="0" destOrd="0" presId="urn:microsoft.com/office/officeart/2018/5/layout/IconLeafLabelList"/>
    <dgm:cxn modelId="{F382F6BF-9B1D-4A9C-94CF-5ED8395231B3}" type="presOf" srcId="{5932B3EB-F334-4EA3-BA0C-B7512C6CAD91}" destId="{8A6669D1-A937-4C8F-9AB3-9078FB595A2D}" srcOrd="0" destOrd="0" presId="urn:microsoft.com/office/officeart/2018/5/layout/IconLeafLabelList"/>
    <dgm:cxn modelId="{66E85BC5-4937-4980-89BC-975A9AB4099B}" type="presOf" srcId="{3DCBBE23-E148-4DF0-B8ED-851BD0007871}" destId="{6CC9A19D-45F2-4729-9BDB-8D6DFC94089F}" srcOrd="0" destOrd="0" presId="urn:microsoft.com/office/officeart/2018/5/layout/IconLeafLabelList"/>
    <dgm:cxn modelId="{D61B3ECE-A1C5-4D1D-ABAC-7509FDEA2ED0}" type="presOf" srcId="{6679428C-BDF5-402B-8077-F9D2FB08776C}" destId="{E380C9D3-A02B-4D81-AC86-ECA86CEDC99C}" srcOrd="0" destOrd="0" presId="urn:microsoft.com/office/officeart/2018/5/layout/IconLeafLabelList"/>
    <dgm:cxn modelId="{973D6DD1-BA6C-4A6E-BA95-E38F8865EF70}" srcId="{5932B3EB-F334-4EA3-BA0C-B7512C6CAD91}" destId="{6BE3686E-EB38-40FB-B6E7-5166C308DE6D}" srcOrd="0" destOrd="0" parTransId="{05B7BEFB-D60C-4701-A989-F72207F596C4}" sibTransId="{3D0F4284-B6A3-4E2A-AA0C-860A2A3BB965}"/>
    <dgm:cxn modelId="{2F4222E6-8C09-4752-AF42-BA95B7268375}" srcId="{5932B3EB-F334-4EA3-BA0C-B7512C6CAD91}" destId="{6679428C-BDF5-402B-8077-F9D2FB08776C}" srcOrd="1" destOrd="0" parTransId="{A7277725-D763-46A8-82B1-546713CC00B5}" sibTransId="{906AB58A-E4B2-4B0F-A4BA-D89AF66EB6A2}"/>
    <dgm:cxn modelId="{618478BF-E06E-4A4C-8A50-B73DC575D890}" type="presParOf" srcId="{8A6669D1-A937-4C8F-9AB3-9078FB595A2D}" destId="{8FC8CD8D-ABE8-41DF-9FED-9CBB32B830F9}" srcOrd="0" destOrd="0" presId="urn:microsoft.com/office/officeart/2018/5/layout/IconLeafLabelList"/>
    <dgm:cxn modelId="{91084940-2520-4FFB-90BA-4C039ACCC344}" type="presParOf" srcId="{8FC8CD8D-ABE8-41DF-9FED-9CBB32B830F9}" destId="{5BCF14A6-C5DE-4E1E-8291-765BE253DF4D}" srcOrd="0" destOrd="0" presId="urn:microsoft.com/office/officeart/2018/5/layout/IconLeafLabelList"/>
    <dgm:cxn modelId="{9E3F2E9C-285B-411B-8DF0-95C86CEF2925}" type="presParOf" srcId="{8FC8CD8D-ABE8-41DF-9FED-9CBB32B830F9}" destId="{C5F2BA88-F328-48E4-929D-F7D1AFBBB9A9}" srcOrd="1" destOrd="0" presId="urn:microsoft.com/office/officeart/2018/5/layout/IconLeafLabelList"/>
    <dgm:cxn modelId="{BA039C0A-8281-4584-8DC6-96A39CFE141B}" type="presParOf" srcId="{8FC8CD8D-ABE8-41DF-9FED-9CBB32B830F9}" destId="{2F5E15FB-F93C-4B64-B408-3A84077C3DC7}" srcOrd="2" destOrd="0" presId="urn:microsoft.com/office/officeart/2018/5/layout/IconLeafLabelList"/>
    <dgm:cxn modelId="{334FE2B8-9D3D-4030-AFFF-87AD653D1B1A}" type="presParOf" srcId="{8FC8CD8D-ABE8-41DF-9FED-9CBB32B830F9}" destId="{6C7D55E1-0525-4F91-8D31-5ABB2E7B64BA}" srcOrd="3" destOrd="0" presId="urn:microsoft.com/office/officeart/2018/5/layout/IconLeafLabelList"/>
    <dgm:cxn modelId="{DC4AEE64-E8A2-49E1-A6CE-C97FE75E976A}" type="presParOf" srcId="{8A6669D1-A937-4C8F-9AB3-9078FB595A2D}" destId="{0D748E67-FB2C-419A-84B2-E201DA2EE8F3}" srcOrd="1" destOrd="0" presId="urn:microsoft.com/office/officeart/2018/5/layout/IconLeafLabelList"/>
    <dgm:cxn modelId="{84291B47-6403-466D-9685-1424990B436C}" type="presParOf" srcId="{8A6669D1-A937-4C8F-9AB3-9078FB595A2D}" destId="{A72E6A15-290D-4499-9253-F57109730A5C}" srcOrd="2" destOrd="0" presId="urn:microsoft.com/office/officeart/2018/5/layout/IconLeafLabelList"/>
    <dgm:cxn modelId="{CAE75374-7E6C-4D0B-BAB6-F69FCA49835E}" type="presParOf" srcId="{A72E6A15-290D-4499-9253-F57109730A5C}" destId="{AE70C445-E768-4CB9-BE06-9A09105716D5}" srcOrd="0" destOrd="0" presId="urn:microsoft.com/office/officeart/2018/5/layout/IconLeafLabelList"/>
    <dgm:cxn modelId="{00BDDF9B-D04C-4832-B1FC-69BA94375902}" type="presParOf" srcId="{A72E6A15-290D-4499-9253-F57109730A5C}" destId="{FAE50D33-A8F9-48B3-9B9B-D8D910804408}" srcOrd="1" destOrd="0" presId="urn:microsoft.com/office/officeart/2018/5/layout/IconLeafLabelList"/>
    <dgm:cxn modelId="{F665E84A-EB32-4924-A30E-8FAD5487C4DA}" type="presParOf" srcId="{A72E6A15-290D-4499-9253-F57109730A5C}" destId="{0776AD6A-31A0-4BA3-B834-788EB85F0957}" srcOrd="2" destOrd="0" presId="urn:microsoft.com/office/officeart/2018/5/layout/IconLeafLabelList"/>
    <dgm:cxn modelId="{0F679E88-3AB9-4582-A3E1-3DF393B520B1}" type="presParOf" srcId="{A72E6A15-290D-4499-9253-F57109730A5C}" destId="{E380C9D3-A02B-4D81-AC86-ECA86CEDC99C}" srcOrd="3" destOrd="0" presId="urn:microsoft.com/office/officeart/2018/5/layout/IconLeafLabelList"/>
    <dgm:cxn modelId="{8B0932FD-AB83-4D1C-B77B-4B04C9FA37A2}" type="presParOf" srcId="{8A6669D1-A937-4C8F-9AB3-9078FB595A2D}" destId="{07A8898A-92CB-4B1A-AE35-FFDBC1946EA9}" srcOrd="3" destOrd="0" presId="urn:microsoft.com/office/officeart/2018/5/layout/IconLeafLabelList"/>
    <dgm:cxn modelId="{D0F05005-0A21-44D7-9948-C961B99084E4}" type="presParOf" srcId="{8A6669D1-A937-4C8F-9AB3-9078FB595A2D}" destId="{89CA9AA7-78FD-4CE9-AFBD-35AB1FF0360B}" srcOrd="4" destOrd="0" presId="urn:microsoft.com/office/officeart/2018/5/layout/IconLeafLabelList"/>
    <dgm:cxn modelId="{2F4A786E-4788-40FA-A0FA-F1B16A27C290}" type="presParOf" srcId="{89CA9AA7-78FD-4CE9-AFBD-35AB1FF0360B}" destId="{56EE4E02-1C2B-4534-B05E-106DDE6024C0}" srcOrd="0" destOrd="0" presId="urn:microsoft.com/office/officeart/2018/5/layout/IconLeafLabelList"/>
    <dgm:cxn modelId="{FCBC4C1A-6B04-433F-B0BA-15252B91EF13}" type="presParOf" srcId="{89CA9AA7-78FD-4CE9-AFBD-35AB1FF0360B}" destId="{3256D48B-CCC0-4FE3-B310-65BA085CFE04}" srcOrd="1" destOrd="0" presId="urn:microsoft.com/office/officeart/2018/5/layout/IconLeafLabelList"/>
    <dgm:cxn modelId="{A8D87BD9-CA51-4890-99D0-0090F7684785}" type="presParOf" srcId="{89CA9AA7-78FD-4CE9-AFBD-35AB1FF0360B}" destId="{950EC860-D6AC-4834-85B3-705FECE144AA}" srcOrd="2" destOrd="0" presId="urn:microsoft.com/office/officeart/2018/5/layout/IconLeafLabelList"/>
    <dgm:cxn modelId="{2F3C1E2D-219A-484F-98EC-CA2E55BCE6DB}" type="presParOf" srcId="{89CA9AA7-78FD-4CE9-AFBD-35AB1FF0360B}" destId="{8E127A16-3A74-4F9A-9771-0213839DB465}" srcOrd="3" destOrd="0" presId="urn:microsoft.com/office/officeart/2018/5/layout/IconLeafLabelList"/>
    <dgm:cxn modelId="{73D85079-34E7-4551-BD20-BE6EA6A2485D}" type="presParOf" srcId="{8A6669D1-A937-4C8F-9AB3-9078FB595A2D}" destId="{79D94CE0-B14A-488A-A1BD-6CA65F35DCCD}" srcOrd="5" destOrd="0" presId="urn:microsoft.com/office/officeart/2018/5/layout/IconLeafLabelList"/>
    <dgm:cxn modelId="{E5AEF0CC-8E4F-4A5E-AF22-A02215C5804C}" type="presParOf" srcId="{8A6669D1-A937-4C8F-9AB3-9078FB595A2D}" destId="{6755674D-76EA-48C3-BAC0-8FC8FFE6ECAC}" srcOrd="6" destOrd="0" presId="urn:microsoft.com/office/officeart/2018/5/layout/IconLeafLabelList"/>
    <dgm:cxn modelId="{5D8C4580-C96F-4976-93CF-D9C9F1951324}" type="presParOf" srcId="{6755674D-76EA-48C3-BAC0-8FC8FFE6ECAC}" destId="{B17EDC0B-A958-423B-A50F-3EEEDA0567DA}" srcOrd="0" destOrd="0" presId="urn:microsoft.com/office/officeart/2018/5/layout/IconLeafLabelList"/>
    <dgm:cxn modelId="{607081C9-70E4-476D-96B8-4A4426E2FF6E}" type="presParOf" srcId="{6755674D-76EA-48C3-BAC0-8FC8FFE6ECAC}" destId="{5F37A79C-1CB1-4F67-A53B-22F72E2371E4}" srcOrd="1" destOrd="0" presId="urn:microsoft.com/office/officeart/2018/5/layout/IconLeafLabelList"/>
    <dgm:cxn modelId="{1B1A4424-283D-4944-A7B8-2F027BAD41E4}" type="presParOf" srcId="{6755674D-76EA-48C3-BAC0-8FC8FFE6ECAC}" destId="{3259E64C-33F8-4CF0-ADE9-63B6B8249A37}" srcOrd="2" destOrd="0" presId="urn:microsoft.com/office/officeart/2018/5/layout/IconLeafLabelList"/>
    <dgm:cxn modelId="{BA7D5E33-AF8D-4B72-8147-D4F7A0B2D751}" type="presParOf" srcId="{6755674D-76EA-48C3-BAC0-8FC8FFE6ECAC}" destId="{6CC9A19D-45F2-4729-9BDB-8D6DFC94089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42B2C-2752-4EC8-AF44-FAC87FE729B8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80B0768-33EF-4441-BC08-11CA2FAF4EBE}">
      <dgm:prSet/>
      <dgm:spPr/>
      <dgm:t>
        <a:bodyPr/>
        <a:lstStyle/>
        <a:p>
          <a:r>
            <a:rPr lang="en-US" dirty="0"/>
            <a:t>TE 101 -  Responsibilities, Expectations, Collaboration, and Programs</a:t>
          </a:r>
        </a:p>
      </dgm:t>
    </dgm:pt>
    <dgm:pt modelId="{1F8F4919-9D73-458A-91C3-602B33C264BE}" type="parTrans" cxnId="{252C6F3F-C783-4F04-86F5-9D418882F1BE}">
      <dgm:prSet/>
      <dgm:spPr/>
      <dgm:t>
        <a:bodyPr/>
        <a:lstStyle/>
        <a:p>
          <a:endParaRPr lang="en-US"/>
        </a:p>
      </dgm:t>
    </dgm:pt>
    <dgm:pt modelId="{DD49CB06-7C47-4C1F-BFF5-9A0614C67AF0}" type="sibTrans" cxnId="{252C6F3F-C783-4F04-86F5-9D418882F1BE}">
      <dgm:prSet/>
      <dgm:spPr/>
      <dgm:t>
        <a:bodyPr/>
        <a:lstStyle/>
        <a:p>
          <a:endParaRPr lang="en-US"/>
        </a:p>
      </dgm:t>
    </dgm:pt>
    <dgm:pt modelId="{49DA00AA-5AEE-4DB6-89EF-9C8E788C49B4}">
      <dgm:prSet/>
      <dgm:spPr/>
      <dgm:t>
        <a:bodyPr/>
        <a:lstStyle/>
        <a:p>
          <a:r>
            <a:rPr lang="en-US" dirty="0"/>
            <a:t>TE 102 – Website, TELO Portal, and FERPA</a:t>
          </a:r>
        </a:p>
      </dgm:t>
    </dgm:pt>
    <dgm:pt modelId="{44110229-0733-4906-9FFE-C30964A7DFE5}" type="parTrans" cxnId="{7B3945E5-26E7-4E55-AD0E-C23FA7B5ADA9}">
      <dgm:prSet/>
      <dgm:spPr/>
      <dgm:t>
        <a:bodyPr/>
        <a:lstStyle/>
        <a:p>
          <a:endParaRPr lang="en-US"/>
        </a:p>
      </dgm:t>
    </dgm:pt>
    <dgm:pt modelId="{FBFD0B7D-CF90-4FA8-9D69-51C2209F29BC}" type="sibTrans" cxnId="{7B3945E5-26E7-4E55-AD0E-C23FA7B5ADA9}">
      <dgm:prSet/>
      <dgm:spPr/>
      <dgm:t>
        <a:bodyPr/>
        <a:lstStyle/>
        <a:p>
          <a:endParaRPr lang="en-US"/>
        </a:p>
      </dgm:t>
    </dgm:pt>
    <dgm:pt modelId="{30219948-F1FC-4EDA-8048-7A169E8B5AF3}">
      <dgm:prSet/>
      <dgm:spPr/>
      <dgm:t>
        <a:bodyPr/>
        <a:lstStyle/>
        <a:p>
          <a:r>
            <a:rPr lang="en-US" dirty="0"/>
            <a:t>TE 103 – Institutional Guidelines, Marketing, Yield, and Capacity</a:t>
          </a:r>
        </a:p>
      </dgm:t>
    </dgm:pt>
    <dgm:pt modelId="{A2BE0C58-D5FF-429B-9ABF-2ADFFE3C26D0}" type="parTrans" cxnId="{97B30040-4B0F-45B9-B433-B9528597317F}">
      <dgm:prSet/>
      <dgm:spPr/>
      <dgm:t>
        <a:bodyPr/>
        <a:lstStyle/>
        <a:p>
          <a:endParaRPr lang="en-US"/>
        </a:p>
      </dgm:t>
    </dgm:pt>
    <dgm:pt modelId="{DACA8494-47A5-462B-AFE5-22F99F0B1E24}" type="sibTrans" cxnId="{97B30040-4B0F-45B9-B433-B9528597317F}">
      <dgm:prSet/>
      <dgm:spPr/>
      <dgm:t>
        <a:bodyPr/>
        <a:lstStyle/>
        <a:p>
          <a:endParaRPr lang="en-US"/>
        </a:p>
      </dgm:t>
    </dgm:pt>
    <dgm:pt modelId="{1E1A241C-86E9-40C2-82EF-335F42A7E25E}">
      <dgm:prSet/>
      <dgm:spPr/>
      <dgm:t>
        <a:bodyPr/>
        <a:lstStyle/>
        <a:p>
          <a:r>
            <a:rPr lang="en-US" dirty="0"/>
            <a:t>TE 104(f) – Mandatory Training (Fall series)  </a:t>
          </a:r>
        </a:p>
      </dgm:t>
    </dgm:pt>
    <dgm:pt modelId="{F1AF8970-DCCB-49A1-A76E-C7D49199BD75}" type="parTrans" cxnId="{E910C9F4-18CB-4930-9A04-E1C65FE0E5F7}">
      <dgm:prSet/>
      <dgm:spPr/>
      <dgm:t>
        <a:bodyPr/>
        <a:lstStyle/>
        <a:p>
          <a:endParaRPr lang="en-US"/>
        </a:p>
      </dgm:t>
    </dgm:pt>
    <dgm:pt modelId="{201931DF-AEC7-4F27-8DDD-E4060080D083}" type="sibTrans" cxnId="{E910C9F4-18CB-4930-9A04-E1C65FE0E5F7}">
      <dgm:prSet/>
      <dgm:spPr/>
      <dgm:t>
        <a:bodyPr/>
        <a:lstStyle/>
        <a:p>
          <a:endParaRPr lang="en-US"/>
        </a:p>
      </dgm:t>
    </dgm:pt>
    <dgm:pt modelId="{2EE11109-F68B-4A96-B1E1-74C58813636A}">
      <dgm:prSet/>
      <dgm:spPr/>
      <dgm:t>
        <a:bodyPr/>
        <a:lstStyle/>
        <a:p>
          <a:r>
            <a:rPr lang="en-US" dirty="0"/>
            <a:t>TE 104(s) – Import Verification Training (April only)</a:t>
          </a:r>
        </a:p>
      </dgm:t>
    </dgm:pt>
    <dgm:pt modelId="{29840E13-3D98-4F72-B283-7D64FF04C5AA}" type="parTrans" cxnId="{2F2B044F-1DA2-4B88-AAAD-E26030D5F9A1}">
      <dgm:prSet/>
      <dgm:spPr/>
      <dgm:t>
        <a:bodyPr/>
        <a:lstStyle/>
        <a:p>
          <a:endParaRPr lang="en-US"/>
        </a:p>
      </dgm:t>
    </dgm:pt>
    <dgm:pt modelId="{9CB5E16B-99B8-4BE9-84A2-AA199CB1B710}" type="sibTrans" cxnId="{2F2B044F-1DA2-4B88-AAAD-E26030D5F9A1}">
      <dgm:prSet/>
      <dgm:spPr/>
      <dgm:t>
        <a:bodyPr/>
        <a:lstStyle/>
        <a:p>
          <a:endParaRPr lang="en-US"/>
        </a:p>
      </dgm:t>
    </dgm:pt>
    <dgm:pt modelId="{1E732A95-5CC6-467E-80D8-9D32A3ADC7B6}">
      <dgm:prSet/>
      <dgm:spPr/>
      <dgm:t>
        <a:bodyPr/>
        <a:lstStyle/>
        <a:p>
          <a:r>
            <a:rPr lang="en-US" dirty="0"/>
            <a:t>All webinars are recorded and posted inside the TELO Only Resource section.  Your school earns Import credits for attending the live sessions only</a:t>
          </a:r>
        </a:p>
      </dgm:t>
    </dgm:pt>
    <dgm:pt modelId="{31C01D31-B91B-4DE7-A717-BEC2E6EDD445}" type="parTrans" cxnId="{5486A9F9-F388-44C7-9D9E-87C6D36E8043}">
      <dgm:prSet/>
      <dgm:spPr/>
      <dgm:t>
        <a:bodyPr/>
        <a:lstStyle/>
        <a:p>
          <a:endParaRPr lang="en-US"/>
        </a:p>
      </dgm:t>
    </dgm:pt>
    <dgm:pt modelId="{B345E61E-3543-4B97-9DF0-AA77C7EB4C38}" type="sibTrans" cxnId="{5486A9F9-F388-44C7-9D9E-87C6D36E8043}">
      <dgm:prSet/>
      <dgm:spPr/>
      <dgm:t>
        <a:bodyPr/>
        <a:lstStyle/>
        <a:p>
          <a:endParaRPr lang="en-US"/>
        </a:p>
      </dgm:t>
    </dgm:pt>
    <dgm:pt modelId="{AD435BA6-EEA8-4DA5-8CA8-FA3C1542F709}" type="pres">
      <dgm:prSet presAssocID="{E9B42B2C-2752-4EC8-AF44-FAC87FE729B8}" presName="diagram" presStyleCnt="0">
        <dgm:presLayoutVars>
          <dgm:dir/>
          <dgm:resizeHandles val="exact"/>
        </dgm:presLayoutVars>
      </dgm:prSet>
      <dgm:spPr/>
    </dgm:pt>
    <dgm:pt modelId="{92873C96-C6B7-4494-BDD0-F1226E1F7A7B}" type="pres">
      <dgm:prSet presAssocID="{B80B0768-33EF-4441-BC08-11CA2FAF4EBE}" presName="node" presStyleLbl="node1" presStyleIdx="0" presStyleCnt="6">
        <dgm:presLayoutVars>
          <dgm:bulletEnabled val="1"/>
        </dgm:presLayoutVars>
      </dgm:prSet>
      <dgm:spPr/>
    </dgm:pt>
    <dgm:pt modelId="{C0E6D06B-3B61-4DCD-BD09-744C14A67029}" type="pres">
      <dgm:prSet presAssocID="{DD49CB06-7C47-4C1F-BFF5-9A0614C67AF0}" presName="sibTrans" presStyleCnt="0"/>
      <dgm:spPr/>
    </dgm:pt>
    <dgm:pt modelId="{711773AF-908F-4C9E-83BF-8A57FE1B83BC}" type="pres">
      <dgm:prSet presAssocID="{49DA00AA-5AEE-4DB6-89EF-9C8E788C49B4}" presName="node" presStyleLbl="node1" presStyleIdx="1" presStyleCnt="6">
        <dgm:presLayoutVars>
          <dgm:bulletEnabled val="1"/>
        </dgm:presLayoutVars>
      </dgm:prSet>
      <dgm:spPr/>
    </dgm:pt>
    <dgm:pt modelId="{8E828717-8AD6-4D24-980C-56597937B5D6}" type="pres">
      <dgm:prSet presAssocID="{FBFD0B7D-CF90-4FA8-9D69-51C2209F29BC}" presName="sibTrans" presStyleCnt="0"/>
      <dgm:spPr/>
    </dgm:pt>
    <dgm:pt modelId="{E8B14DFA-5360-4CE9-92A2-3DAD8032B7AB}" type="pres">
      <dgm:prSet presAssocID="{30219948-F1FC-4EDA-8048-7A169E8B5AF3}" presName="node" presStyleLbl="node1" presStyleIdx="2" presStyleCnt="6">
        <dgm:presLayoutVars>
          <dgm:bulletEnabled val="1"/>
        </dgm:presLayoutVars>
      </dgm:prSet>
      <dgm:spPr/>
    </dgm:pt>
    <dgm:pt modelId="{3415A82B-7F6C-4BC0-9D3F-80C3449B007E}" type="pres">
      <dgm:prSet presAssocID="{DACA8494-47A5-462B-AFE5-22F99F0B1E24}" presName="sibTrans" presStyleCnt="0"/>
      <dgm:spPr/>
    </dgm:pt>
    <dgm:pt modelId="{58F8A922-B5EB-445E-B4EC-32ABF4A2755C}" type="pres">
      <dgm:prSet presAssocID="{1E1A241C-86E9-40C2-82EF-335F42A7E25E}" presName="node" presStyleLbl="node1" presStyleIdx="3" presStyleCnt="6">
        <dgm:presLayoutVars>
          <dgm:bulletEnabled val="1"/>
        </dgm:presLayoutVars>
      </dgm:prSet>
      <dgm:spPr/>
    </dgm:pt>
    <dgm:pt modelId="{169B3336-9052-49E5-AE8B-668FB83BC107}" type="pres">
      <dgm:prSet presAssocID="{201931DF-AEC7-4F27-8DDD-E4060080D083}" presName="sibTrans" presStyleCnt="0"/>
      <dgm:spPr/>
    </dgm:pt>
    <dgm:pt modelId="{F1960EC8-9F9C-4F2C-84B1-6A3B28A83645}" type="pres">
      <dgm:prSet presAssocID="{2EE11109-F68B-4A96-B1E1-74C58813636A}" presName="node" presStyleLbl="node1" presStyleIdx="4" presStyleCnt="6">
        <dgm:presLayoutVars>
          <dgm:bulletEnabled val="1"/>
        </dgm:presLayoutVars>
      </dgm:prSet>
      <dgm:spPr/>
    </dgm:pt>
    <dgm:pt modelId="{EEA24A67-3238-4B40-A79D-B1C156C9DFC1}" type="pres">
      <dgm:prSet presAssocID="{9CB5E16B-99B8-4BE9-84A2-AA199CB1B710}" presName="sibTrans" presStyleCnt="0"/>
      <dgm:spPr/>
    </dgm:pt>
    <dgm:pt modelId="{B4FE8EE3-EA04-4483-A9C9-A92F611419C3}" type="pres">
      <dgm:prSet presAssocID="{1E732A95-5CC6-467E-80D8-9D32A3ADC7B6}" presName="node" presStyleLbl="node1" presStyleIdx="5" presStyleCnt="6">
        <dgm:presLayoutVars>
          <dgm:bulletEnabled val="1"/>
        </dgm:presLayoutVars>
      </dgm:prSet>
      <dgm:spPr/>
    </dgm:pt>
  </dgm:ptLst>
  <dgm:cxnLst>
    <dgm:cxn modelId="{3D0FC80B-A12A-41DC-AD96-78603BC46072}" type="presOf" srcId="{30219948-F1FC-4EDA-8048-7A169E8B5AF3}" destId="{E8B14DFA-5360-4CE9-92A2-3DAD8032B7AB}" srcOrd="0" destOrd="0" presId="urn:microsoft.com/office/officeart/2005/8/layout/default"/>
    <dgm:cxn modelId="{6D975610-92DE-4943-8D95-683D731AA5D1}" type="presOf" srcId="{B80B0768-33EF-4441-BC08-11CA2FAF4EBE}" destId="{92873C96-C6B7-4494-BDD0-F1226E1F7A7B}" srcOrd="0" destOrd="0" presId="urn:microsoft.com/office/officeart/2005/8/layout/default"/>
    <dgm:cxn modelId="{252C6F3F-C783-4F04-86F5-9D418882F1BE}" srcId="{E9B42B2C-2752-4EC8-AF44-FAC87FE729B8}" destId="{B80B0768-33EF-4441-BC08-11CA2FAF4EBE}" srcOrd="0" destOrd="0" parTransId="{1F8F4919-9D73-458A-91C3-602B33C264BE}" sibTransId="{DD49CB06-7C47-4C1F-BFF5-9A0614C67AF0}"/>
    <dgm:cxn modelId="{97B30040-4B0F-45B9-B433-B9528597317F}" srcId="{E9B42B2C-2752-4EC8-AF44-FAC87FE729B8}" destId="{30219948-F1FC-4EDA-8048-7A169E8B5AF3}" srcOrd="2" destOrd="0" parTransId="{A2BE0C58-D5FF-429B-9ABF-2ADFFE3C26D0}" sibTransId="{DACA8494-47A5-462B-AFE5-22F99F0B1E24}"/>
    <dgm:cxn modelId="{2F2B044F-1DA2-4B88-AAAD-E26030D5F9A1}" srcId="{E9B42B2C-2752-4EC8-AF44-FAC87FE729B8}" destId="{2EE11109-F68B-4A96-B1E1-74C58813636A}" srcOrd="4" destOrd="0" parTransId="{29840E13-3D98-4F72-B283-7D64FF04C5AA}" sibTransId="{9CB5E16B-99B8-4BE9-84A2-AA199CB1B710}"/>
    <dgm:cxn modelId="{551763B8-FEB0-4AE7-8B3F-C9EE8A54DD40}" type="presOf" srcId="{49DA00AA-5AEE-4DB6-89EF-9C8E788C49B4}" destId="{711773AF-908F-4C9E-83BF-8A57FE1B83BC}" srcOrd="0" destOrd="0" presId="urn:microsoft.com/office/officeart/2005/8/layout/default"/>
    <dgm:cxn modelId="{1CD65CC2-4425-435B-A4B2-0E6213643B92}" type="presOf" srcId="{2EE11109-F68B-4A96-B1E1-74C58813636A}" destId="{F1960EC8-9F9C-4F2C-84B1-6A3B28A83645}" srcOrd="0" destOrd="0" presId="urn:microsoft.com/office/officeart/2005/8/layout/default"/>
    <dgm:cxn modelId="{7B3945E5-26E7-4E55-AD0E-C23FA7B5ADA9}" srcId="{E9B42B2C-2752-4EC8-AF44-FAC87FE729B8}" destId="{49DA00AA-5AEE-4DB6-89EF-9C8E788C49B4}" srcOrd="1" destOrd="0" parTransId="{44110229-0733-4906-9FFE-C30964A7DFE5}" sibTransId="{FBFD0B7D-CF90-4FA8-9D69-51C2209F29BC}"/>
    <dgm:cxn modelId="{69EAD1ED-8782-4B40-A2E6-FD3EB402617D}" type="presOf" srcId="{1E732A95-5CC6-467E-80D8-9D32A3ADC7B6}" destId="{B4FE8EE3-EA04-4483-A9C9-A92F611419C3}" srcOrd="0" destOrd="0" presId="urn:microsoft.com/office/officeart/2005/8/layout/default"/>
    <dgm:cxn modelId="{E910C9F4-18CB-4930-9A04-E1C65FE0E5F7}" srcId="{E9B42B2C-2752-4EC8-AF44-FAC87FE729B8}" destId="{1E1A241C-86E9-40C2-82EF-335F42A7E25E}" srcOrd="3" destOrd="0" parTransId="{F1AF8970-DCCB-49A1-A76E-C7D49199BD75}" sibTransId="{201931DF-AEC7-4F27-8DDD-E4060080D083}"/>
    <dgm:cxn modelId="{5486A9F9-F388-44C7-9D9E-87C6D36E8043}" srcId="{E9B42B2C-2752-4EC8-AF44-FAC87FE729B8}" destId="{1E732A95-5CC6-467E-80D8-9D32A3ADC7B6}" srcOrd="5" destOrd="0" parTransId="{31C01D31-B91B-4DE7-A717-BEC2E6EDD445}" sibTransId="{B345E61E-3543-4B97-9DF0-AA77C7EB4C38}"/>
    <dgm:cxn modelId="{C0BDB1FA-B5FB-44A0-8E48-EA9A157661F0}" type="presOf" srcId="{E9B42B2C-2752-4EC8-AF44-FAC87FE729B8}" destId="{AD435BA6-EEA8-4DA5-8CA8-FA3C1542F709}" srcOrd="0" destOrd="0" presId="urn:microsoft.com/office/officeart/2005/8/layout/default"/>
    <dgm:cxn modelId="{A177D5FB-43CC-448C-86FC-FB33D4BCE821}" type="presOf" srcId="{1E1A241C-86E9-40C2-82EF-335F42A7E25E}" destId="{58F8A922-B5EB-445E-B4EC-32ABF4A2755C}" srcOrd="0" destOrd="0" presId="urn:microsoft.com/office/officeart/2005/8/layout/default"/>
    <dgm:cxn modelId="{A8072A4B-9904-4B9F-834A-1ACF0F25335A}" type="presParOf" srcId="{AD435BA6-EEA8-4DA5-8CA8-FA3C1542F709}" destId="{92873C96-C6B7-4494-BDD0-F1226E1F7A7B}" srcOrd="0" destOrd="0" presId="urn:microsoft.com/office/officeart/2005/8/layout/default"/>
    <dgm:cxn modelId="{32B91DC9-220A-4BB6-9EFD-7DE5B759469A}" type="presParOf" srcId="{AD435BA6-EEA8-4DA5-8CA8-FA3C1542F709}" destId="{C0E6D06B-3B61-4DCD-BD09-744C14A67029}" srcOrd="1" destOrd="0" presId="urn:microsoft.com/office/officeart/2005/8/layout/default"/>
    <dgm:cxn modelId="{0D516A3A-821B-4E69-99D3-6BA7B5A2CB54}" type="presParOf" srcId="{AD435BA6-EEA8-4DA5-8CA8-FA3C1542F709}" destId="{711773AF-908F-4C9E-83BF-8A57FE1B83BC}" srcOrd="2" destOrd="0" presId="urn:microsoft.com/office/officeart/2005/8/layout/default"/>
    <dgm:cxn modelId="{30A935C5-A001-4BAB-B46D-6D8E83030016}" type="presParOf" srcId="{AD435BA6-EEA8-4DA5-8CA8-FA3C1542F709}" destId="{8E828717-8AD6-4D24-980C-56597937B5D6}" srcOrd="3" destOrd="0" presId="urn:microsoft.com/office/officeart/2005/8/layout/default"/>
    <dgm:cxn modelId="{3C6AE6E0-D332-4C0F-B5A5-3FE43F5D8C94}" type="presParOf" srcId="{AD435BA6-EEA8-4DA5-8CA8-FA3C1542F709}" destId="{E8B14DFA-5360-4CE9-92A2-3DAD8032B7AB}" srcOrd="4" destOrd="0" presId="urn:microsoft.com/office/officeart/2005/8/layout/default"/>
    <dgm:cxn modelId="{1C70FBD8-0AF0-45E1-B18D-58E854D5DFF9}" type="presParOf" srcId="{AD435BA6-EEA8-4DA5-8CA8-FA3C1542F709}" destId="{3415A82B-7F6C-4BC0-9D3F-80C3449B007E}" srcOrd="5" destOrd="0" presId="urn:microsoft.com/office/officeart/2005/8/layout/default"/>
    <dgm:cxn modelId="{1B101810-9FC2-45B1-AC2F-06E10DFEEBB9}" type="presParOf" srcId="{AD435BA6-EEA8-4DA5-8CA8-FA3C1542F709}" destId="{58F8A922-B5EB-445E-B4EC-32ABF4A2755C}" srcOrd="6" destOrd="0" presId="urn:microsoft.com/office/officeart/2005/8/layout/default"/>
    <dgm:cxn modelId="{3171489D-43A9-4778-874C-06D8258144BA}" type="presParOf" srcId="{AD435BA6-EEA8-4DA5-8CA8-FA3C1542F709}" destId="{169B3336-9052-49E5-AE8B-668FB83BC107}" srcOrd="7" destOrd="0" presId="urn:microsoft.com/office/officeart/2005/8/layout/default"/>
    <dgm:cxn modelId="{50485B74-2041-43D5-B03B-90F8E1D37EB1}" type="presParOf" srcId="{AD435BA6-EEA8-4DA5-8CA8-FA3C1542F709}" destId="{F1960EC8-9F9C-4F2C-84B1-6A3B28A83645}" srcOrd="8" destOrd="0" presId="urn:microsoft.com/office/officeart/2005/8/layout/default"/>
    <dgm:cxn modelId="{0BCD935E-5B89-4A8F-A094-E1850B70F0C5}" type="presParOf" srcId="{AD435BA6-EEA8-4DA5-8CA8-FA3C1542F709}" destId="{EEA24A67-3238-4B40-A79D-B1C156C9DFC1}" srcOrd="9" destOrd="0" presId="urn:microsoft.com/office/officeart/2005/8/layout/default"/>
    <dgm:cxn modelId="{8B268011-BDA9-47AA-BF69-D85103CDA049}" type="presParOf" srcId="{AD435BA6-EEA8-4DA5-8CA8-FA3C1542F709}" destId="{B4FE8EE3-EA04-4483-A9C9-A92F611419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DA904-7395-4E60-A5C0-B75521832FB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BCB8A78-400E-425E-9F49-664CB71EB773}">
      <dgm:prSet/>
      <dgm:spPr/>
      <dgm:t>
        <a:bodyPr/>
        <a:lstStyle/>
        <a:p>
          <a:r>
            <a:rPr lang="en-US" dirty="0"/>
            <a:t>TE website overview</a:t>
          </a:r>
        </a:p>
      </dgm:t>
    </dgm:pt>
    <dgm:pt modelId="{49B1C662-3206-4DAF-8B36-7D75763EF848}" type="parTrans" cxnId="{C0EA5207-D75C-40EB-AF5D-032616821272}">
      <dgm:prSet/>
      <dgm:spPr/>
      <dgm:t>
        <a:bodyPr/>
        <a:lstStyle/>
        <a:p>
          <a:endParaRPr lang="en-US"/>
        </a:p>
      </dgm:t>
    </dgm:pt>
    <dgm:pt modelId="{8201B952-861B-4748-B194-4D6283E0F04D}" type="sibTrans" cxnId="{C0EA5207-D75C-40EB-AF5D-032616821272}">
      <dgm:prSet/>
      <dgm:spPr/>
      <dgm:t>
        <a:bodyPr/>
        <a:lstStyle/>
        <a:p>
          <a:endParaRPr lang="en-US"/>
        </a:p>
      </dgm:t>
    </dgm:pt>
    <dgm:pt modelId="{B2C11AC6-9CF8-49F0-AEA2-DCF81C1375C6}">
      <dgm:prSet/>
      <dgm:spPr/>
      <dgm:t>
        <a:bodyPr/>
        <a:lstStyle/>
        <a:p>
          <a:r>
            <a:rPr lang="en-US" dirty="0"/>
            <a:t>EZ application process</a:t>
          </a:r>
        </a:p>
      </dgm:t>
    </dgm:pt>
    <dgm:pt modelId="{2B299D9F-061F-413F-9774-3C4635E0CF33}" type="parTrans" cxnId="{96245D02-31CF-4D34-A7A3-94DB37396BDD}">
      <dgm:prSet/>
      <dgm:spPr/>
      <dgm:t>
        <a:bodyPr/>
        <a:lstStyle/>
        <a:p>
          <a:endParaRPr lang="en-US"/>
        </a:p>
      </dgm:t>
    </dgm:pt>
    <dgm:pt modelId="{577B3353-93EA-4B01-BA33-96361D67868A}" type="sibTrans" cxnId="{96245D02-31CF-4D34-A7A3-94DB37396BDD}">
      <dgm:prSet/>
      <dgm:spPr/>
      <dgm:t>
        <a:bodyPr/>
        <a:lstStyle/>
        <a:p>
          <a:endParaRPr lang="en-US"/>
        </a:p>
      </dgm:t>
    </dgm:pt>
    <dgm:pt modelId="{2C5D4A81-7BC9-4BFA-AFE4-0A8CC6AFF916}">
      <dgm:prSet/>
      <dgm:spPr/>
      <dgm:t>
        <a:bodyPr/>
        <a:lstStyle/>
        <a:p>
          <a:r>
            <a:rPr lang="en-US" dirty="0"/>
            <a:t>Family</a:t>
          </a:r>
        </a:p>
      </dgm:t>
    </dgm:pt>
    <dgm:pt modelId="{13B52ED2-676D-46C8-A74E-4B3CA4784D1B}" type="parTrans" cxnId="{BC22A028-2034-4F54-97C8-AA2B51188B3A}">
      <dgm:prSet/>
      <dgm:spPr/>
      <dgm:t>
        <a:bodyPr/>
        <a:lstStyle/>
        <a:p>
          <a:endParaRPr lang="en-US"/>
        </a:p>
      </dgm:t>
    </dgm:pt>
    <dgm:pt modelId="{20810EC3-5CDC-4C09-8693-FF816D2DEC54}" type="sibTrans" cxnId="{BC22A028-2034-4F54-97C8-AA2B51188B3A}">
      <dgm:prSet/>
      <dgm:spPr/>
      <dgm:t>
        <a:bodyPr/>
        <a:lstStyle/>
        <a:p>
          <a:endParaRPr lang="en-US"/>
        </a:p>
      </dgm:t>
    </dgm:pt>
    <dgm:pt modelId="{1ED4821F-6931-4389-AC6B-CC6E34194D57}">
      <dgm:prSet/>
      <dgm:spPr/>
      <dgm:t>
        <a:bodyPr/>
        <a:lstStyle/>
        <a:p>
          <a:r>
            <a:rPr lang="en-US" dirty="0"/>
            <a:t>Export TELO</a:t>
          </a:r>
        </a:p>
      </dgm:t>
    </dgm:pt>
    <dgm:pt modelId="{6D875EED-013C-4389-AF2F-99BE8CD22F07}" type="parTrans" cxnId="{E38CA671-3DEA-412C-9E98-FBDA478E99FC}">
      <dgm:prSet/>
      <dgm:spPr/>
      <dgm:t>
        <a:bodyPr/>
        <a:lstStyle/>
        <a:p>
          <a:endParaRPr lang="en-US"/>
        </a:p>
      </dgm:t>
    </dgm:pt>
    <dgm:pt modelId="{4BC1B1DE-72D9-4768-8593-725C91320EE5}" type="sibTrans" cxnId="{E38CA671-3DEA-412C-9E98-FBDA478E99FC}">
      <dgm:prSet/>
      <dgm:spPr/>
      <dgm:t>
        <a:bodyPr/>
        <a:lstStyle/>
        <a:p>
          <a:endParaRPr lang="en-US"/>
        </a:p>
      </dgm:t>
    </dgm:pt>
    <dgm:pt modelId="{00DFBF2E-DF76-410B-AC1A-26FD3AEC5156}">
      <dgm:prSet/>
      <dgm:spPr/>
      <dgm:t>
        <a:bodyPr/>
        <a:lstStyle/>
        <a:p>
          <a:r>
            <a:rPr lang="en-US" dirty="0"/>
            <a:t>Errors</a:t>
          </a:r>
        </a:p>
      </dgm:t>
    </dgm:pt>
    <dgm:pt modelId="{D44EEF85-972E-4812-A501-CD5E8A2663AD}" type="parTrans" cxnId="{C15C1D5F-EBF9-4C14-8ECD-46FC1F475F61}">
      <dgm:prSet/>
      <dgm:spPr/>
      <dgm:t>
        <a:bodyPr/>
        <a:lstStyle/>
        <a:p>
          <a:endParaRPr lang="en-US"/>
        </a:p>
      </dgm:t>
    </dgm:pt>
    <dgm:pt modelId="{4E75225F-9CBC-4C72-93A0-02E82DFC9A02}" type="sibTrans" cxnId="{C15C1D5F-EBF9-4C14-8ECD-46FC1F475F61}">
      <dgm:prSet/>
      <dgm:spPr/>
      <dgm:t>
        <a:bodyPr/>
        <a:lstStyle/>
        <a:p>
          <a:endParaRPr lang="en-US"/>
        </a:p>
      </dgm:t>
    </dgm:pt>
    <dgm:pt modelId="{916C2CD6-6C74-4DC2-9D82-0E783976A072}">
      <dgm:prSet/>
      <dgm:spPr/>
      <dgm:t>
        <a:bodyPr/>
        <a:lstStyle/>
        <a:p>
          <a:r>
            <a:rPr lang="en-US" dirty="0"/>
            <a:t>TELO Portal</a:t>
          </a:r>
        </a:p>
      </dgm:t>
    </dgm:pt>
    <dgm:pt modelId="{7BD89840-10E1-407A-BB88-954BE0D035ED}" type="parTrans" cxnId="{5308CE63-5D2D-4A94-9FD9-7786E3637D40}">
      <dgm:prSet/>
      <dgm:spPr/>
      <dgm:t>
        <a:bodyPr/>
        <a:lstStyle/>
        <a:p>
          <a:endParaRPr lang="en-US"/>
        </a:p>
      </dgm:t>
    </dgm:pt>
    <dgm:pt modelId="{DDBFA49B-3649-4630-9291-76C84DBCCEDB}" type="sibTrans" cxnId="{5308CE63-5D2D-4A94-9FD9-7786E3637D40}">
      <dgm:prSet/>
      <dgm:spPr/>
      <dgm:t>
        <a:bodyPr/>
        <a:lstStyle/>
        <a:p>
          <a:endParaRPr lang="en-US"/>
        </a:p>
      </dgm:t>
    </dgm:pt>
    <dgm:pt modelId="{BA583097-559D-4E72-B622-1008706C3BA5}">
      <dgm:prSet/>
      <dgm:spPr/>
      <dgm:t>
        <a:bodyPr/>
        <a:lstStyle/>
        <a:p>
          <a:r>
            <a:rPr lang="en-US" dirty="0"/>
            <a:t>Institution Account	</a:t>
          </a:r>
        </a:p>
      </dgm:t>
    </dgm:pt>
    <dgm:pt modelId="{1BDDA938-AF55-480E-BF75-668786B84BE4}" type="parTrans" cxnId="{1F90D25C-49F0-4CC5-B6A4-62988D24977D}">
      <dgm:prSet/>
      <dgm:spPr/>
      <dgm:t>
        <a:bodyPr/>
        <a:lstStyle/>
        <a:p>
          <a:endParaRPr lang="en-US"/>
        </a:p>
      </dgm:t>
    </dgm:pt>
    <dgm:pt modelId="{7BC85F7F-8385-4338-AF05-3D5AC548F50E}" type="sibTrans" cxnId="{1F90D25C-49F0-4CC5-B6A4-62988D24977D}">
      <dgm:prSet/>
      <dgm:spPr/>
      <dgm:t>
        <a:bodyPr/>
        <a:lstStyle/>
        <a:p>
          <a:endParaRPr lang="en-US"/>
        </a:p>
      </dgm:t>
    </dgm:pt>
    <dgm:pt modelId="{7B46CC3D-8693-478A-A526-62831F05F7F7}">
      <dgm:prSet/>
      <dgm:spPr/>
      <dgm:t>
        <a:bodyPr/>
        <a:lstStyle/>
        <a:p>
          <a:r>
            <a:rPr lang="en-US" dirty="0"/>
            <a:t>Enrollment Students</a:t>
          </a:r>
        </a:p>
      </dgm:t>
    </dgm:pt>
    <dgm:pt modelId="{8025B034-301B-4324-A413-4501AFEC868A}" type="parTrans" cxnId="{4A551BCC-4D9C-433D-B9E5-E18CB537C3B3}">
      <dgm:prSet/>
      <dgm:spPr/>
      <dgm:t>
        <a:bodyPr/>
        <a:lstStyle/>
        <a:p>
          <a:endParaRPr lang="en-US"/>
        </a:p>
      </dgm:t>
    </dgm:pt>
    <dgm:pt modelId="{1BECD848-37B1-4299-A8DD-A96FB956BD94}" type="sibTrans" cxnId="{4A551BCC-4D9C-433D-B9E5-E18CB537C3B3}">
      <dgm:prSet/>
      <dgm:spPr/>
      <dgm:t>
        <a:bodyPr/>
        <a:lstStyle/>
        <a:p>
          <a:endParaRPr lang="en-US"/>
        </a:p>
      </dgm:t>
    </dgm:pt>
    <dgm:pt modelId="{5007B407-7BA1-48DE-8BDE-0C1313B77C15}">
      <dgm:prSet/>
      <dgm:spPr/>
      <dgm:t>
        <a:bodyPr/>
        <a:lstStyle/>
        <a:p>
          <a:r>
            <a:rPr lang="en-US" dirty="0"/>
            <a:t>Applications</a:t>
          </a:r>
        </a:p>
      </dgm:t>
    </dgm:pt>
    <dgm:pt modelId="{D2441988-382F-4ACF-B46B-EBB65BC8A39F}" type="parTrans" cxnId="{745B7DBD-C966-4F68-AC65-FE23F4FA4618}">
      <dgm:prSet/>
      <dgm:spPr/>
      <dgm:t>
        <a:bodyPr/>
        <a:lstStyle/>
        <a:p>
          <a:endParaRPr lang="en-US"/>
        </a:p>
      </dgm:t>
    </dgm:pt>
    <dgm:pt modelId="{D43A35B6-B874-46AE-8BE3-5F6F0BC0BF83}" type="sibTrans" cxnId="{745B7DBD-C966-4F68-AC65-FE23F4FA4618}">
      <dgm:prSet/>
      <dgm:spPr/>
      <dgm:t>
        <a:bodyPr/>
        <a:lstStyle/>
        <a:p>
          <a:endParaRPr lang="en-US"/>
        </a:p>
      </dgm:t>
    </dgm:pt>
    <dgm:pt modelId="{A117BB7D-D55B-4B88-94CE-B2DE30C55900}">
      <dgm:prSet/>
      <dgm:spPr/>
      <dgm:t>
        <a:bodyPr/>
        <a:lstStyle/>
        <a:p>
          <a:r>
            <a:rPr lang="en-US" dirty="0"/>
            <a:t>New Exports</a:t>
          </a:r>
        </a:p>
      </dgm:t>
    </dgm:pt>
    <dgm:pt modelId="{C94FE68A-E2ED-41A8-9308-E0F36C18384D}" type="parTrans" cxnId="{2F7AF103-5E92-46F2-BF17-9140217DF5AD}">
      <dgm:prSet/>
      <dgm:spPr/>
      <dgm:t>
        <a:bodyPr/>
        <a:lstStyle/>
        <a:p>
          <a:endParaRPr lang="en-US"/>
        </a:p>
      </dgm:t>
    </dgm:pt>
    <dgm:pt modelId="{3247F01E-B4A2-4C42-B95E-B205C051F342}" type="sibTrans" cxnId="{2F7AF103-5E92-46F2-BF17-9140217DF5AD}">
      <dgm:prSet/>
      <dgm:spPr/>
      <dgm:t>
        <a:bodyPr/>
        <a:lstStyle/>
        <a:p>
          <a:endParaRPr lang="en-US"/>
        </a:p>
      </dgm:t>
    </dgm:pt>
    <dgm:pt modelId="{ECB96EF8-707A-4A36-8BFE-6964FB9F49C4}">
      <dgm:prSet/>
      <dgm:spPr/>
      <dgm:t>
        <a:bodyPr/>
        <a:lstStyle/>
        <a:p>
          <a:r>
            <a:rPr lang="en-US" dirty="0"/>
            <a:t>New Imports</a:t>
          </a:r>
        </a:p>
      </dgm:t>
    </dgm:pt>
    <dgm:pt modelId="{5EDDE3CC-23F7-42E6-A6A6-E4739F946B35}" type="parTrans" cxnId="{AE60555B-4FBF-469E-ACA7-5D48C344084B}">
      <dgm:prSet/>
      <dgm:spPr/>
      <dgm:t>
        <a:bodyPr/>
        <a:lstStyle/>
        <a:p>
          <a:endParaRPr lang="en-US"/>
        </a:p>
      </dgm:t>
    </dgm:pt>
    <dgm:pt modelId="{9F3B843D-EE69-4AE8-82E6-06B94D2E54F3}" type="sibTrans" cxnId="{AE60555B-4FBF-469E-ACA7-5D48C344084B}">
      <dgm:prSet/>
      <dgm:spPr/>
      <dgm:t>
        <a:bodyPr/>
        <a:lstStyle/>
        <a:p>
          <a:endParaRPr lang="en-US"/>
        </a:p>
      </dgm:t>
    </dgm:pt>
    <dgm:pt modelId="{78319DA3-6E9C-4013-AB2F-D22219D3342B}">
      <dgm:prSet/>
      <dgm:spPr/>
      <dgm:t>
        <a:bodyPr/>
        <a:lstStyle/>
        <a:p>
          <a:r>
            <a:rPr lang="en-US" dirty="0"/>
            <a:t>Continuing scholars</a:t>
          </a:r>
        </a:p>
      </dgm:t>
    </dgm:pt>
    <dgm:pt modelId="{B38C1A0F-BC14-4275-934F-1B7251B9CDF9}" type="parTrans" cxnId="{9B3985F8-887D-43D7-91C7-08EEAEADE239}">
      <dgm:prSet/>
      <dgm:spPr/>
      <dgm:t>
        <a:bodyPr/>
        <a:lstStyle/>
        <a:p>
          <a:endParaRPr lang="en-US"/>
        </a:p>
      </dgm:t>
    </dgm:pt>
    <dgm:pt modelId="{B42B9202-5825-4352-BEE5-0CCADA3C6D89}" type="sibTrans" cxnId="{9B3985F8-887D-43D7-91C7-08EEAEADE239}">
      <dgm:prSet/>
      <dgm:spPr/>
      <dgm:t>
        <a:bodyPr/>
        <a:lstStyle/>
        <a:p>
          <a:endParaRPr lang="en-US"/>
        </a:p>
      </dgm:t>
    </dgm:pt>
    <dgm:pt modelId="{8C9C8314-EA02-458C-90AF-8E6A8F9F5434}">
      <dgm:prSet/>
      <dgm:spPr/>
      <dgm:t>
        <a:bodyPr/>
        <a:lstStyle/>
        <a:p>
          <a:r>
            <a:rPr lang="en-US" dirty="0"/>
            <a:t>School Listings</a:t>
          </a:r>
        </a:p>
      </dgm:t>
    </dgm:pt>
    <dgm:pt modelId="{0DB4F459-1803-46EB-8DFF-3F582C7C1865}" type="parTrans" cxnId="{4D0D242A-7BF8-44F0-B26E-B491A3693778}">
      <dgm:prSet/>
      <dgm:spPr/>
      <dgm:t>
        <a:bodyPr/>
        <a:lstStyle/>
        <a:p>
          <a:endParaRPr lang="en-US"/>
        </a:p>
      </dgm:t>
    </dgm:pt>
    <dgm:pt modelId="{8017D24F-30EB-45F3-80CB-D5A44B80F517}" type="sibTrans" cxnId="{4D0D242A-7BF8-44F0-B26E-B491A3693778}">
      <dgm:prSet/>
      <dgm:spPr/>
      <dgm:t>
        <a:bodyPr/>
        <a:lstStyle/>
        <a:p>
          <a:endParaRPr lang="en-US"/>
        </a:p>
      </dgm:t>
    </dgm:pt>
    <dgm:pt modelId="{442D7B50-48D0-46B5-AEE9-BA672E7B45B9}">
      <dgm:prSet/>
      <dgm:spPr/>
      <dgm:t>
        <a:bodyPr/>
        <a:lstStyle/>
        <a:p>
          <a:r>
            <a:rPr lang="en-US" dirty="0"/>
            <a:t>Instructions</a:t>
          </a:r>
        </a:p>
      </dgm:t>
    </dgm:pt>
    <dgm:pt modelId="{DE1C0982-DF41-43DB-B8E2-05F61FDF2341}" type="parTrans" cxnId="{9B5A871C-58C8-45F6-8548-53A9D0009844}">
      <dgm:prSet/>
      <dgm:spPr/>
      <dgm:t>
        <a:bodyPr/>
        <a:lstStyle/>
        <a:p>
          <a:endParaRPr lang="en-US"/>
        </a:p>
      </dgm:t>
    </dgm:pt>
    <dgm:pt modelId="{6BA2E63D-1407-41F6-BBBB-B47A9206D3A9}" type="sibTrans" cxnId="{9B5A871C-58C8-45F6-8548-53A9D0009844}">
      <dgm:prSet/>
      <dgm:spPr/>
      <dgm:t>
        <a:bodyPr/>
        <a:lstStyle/>
        <a:p>
          <a:endParaRPr lang="en-US"/>
        </a:p>
      </dgm:t>
    </dgm:pt>
    <dgm:pt modelId="{FE85351B-0EAE-4091-90D1-7AD5499B8D79}">
      <dgm:prSet/>
      <dgm:spPr/>
      <dgm:t>
        <a:bodyPr/>
        <a:lstStyle/>
        <a:p>
          <a:r>
            <a:rPr lang="en-US" dirty="0"/>
            <a:t>Special Programs &amp; Options</a:t>
          </a:r>
        </a:p>
      </dgm:t>
    </dgm:pt>
    <dgm:pt modelId="{0979DC66-7D71-48FC-AA4C-7A4637ACF0B9}" type="parTrans" cxnId="{9495929B-A360-4A8B-A830-F3DA282BC3FF}">
      <dgm:prSet/>
      <dgm:spPr/>
      <dgm:t>
        <a:bodyPr/>
        <a:lstStyle/>
        <a:p>
          <a:endParaRPr lang="en-US"/>
        </a:p>
      </dgm:t>
    </dgm:pt>
    <dgm:pt modelId="{EFD7D662-F613-40C4-A12F-AEC344EF4AA5}" type="sibTrans" cxnId="{9495929B-A360-4A8B-A830-F3DA282BC3FF}">
      <dgm:prSet/>
      <dgm:spPr/>
      <dgm:t>
        <a:bodyPr/>
        <a:lstStyle/>
        <a:p>
          <a:endParaRPr lang="en-US"/>
        </a:p>
      </dgm:t>
    </dgm:pt>
    <dgm:pt modelId="{AF3B2B39-5C46-4103-B5D4-8F2057BA0CEC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8AC4E20D-28BD-4ADE-8297-E70DAE857A1E}" type="parTrans" cxnId="{8890E8E6-D2B0-4D1C-8B61-63AFEC3D47AF}">
      <dgm:prSet/>
      <dgm:spPr/>
      <dgm:t>
        <a:bodyPr/>
        <a:lstStyle/>
        <a:p>
          <a:endParaRPr lang="en-US"/>
        </a:p>
      </dgm:t>
    </dgm:pt>
    <dgm:pt modelId="{E7FE0909-6E5D-491F-B27D-01048111EB53}" type="sibTrans" cxnId="{8890E8E6-D2B0-4D1C-8B61-63AFEC3D47AF}">
      <dgm:prSet/>
      <dgm:spPr/>
      <dgm:t>
        <a:bodyPr/>
        <a:lstStyle/>
        <a:p>
          <a:endParaRPr lang="en-US"/>
        </a:p>
      </dgm:t>
    </dgm:pt>
    <dgm:pt modelId="{57A294F5-2D60-4236-B81D-C5881AA107B6}">
      <dgm:prSet/>
      <dgm:spPr/>
      <dgm:t>
        <a:bodyPr/>
        <a:lstStyle/>
        <a:p>
          <a:r>
            <a:rPr lang="en-US" dirty="0"/>
            <a:t>FERPA</a:t>
          </a:r>
        </a:p>
      </dgm:t>
    </dgm:pt>
    <dgm:pt modelId="{A6937514-D711-4318-BB0C-BB0B1B7A196C}" type="parTrans" cxnId="{38B4BC8B-9679-4B62-8BD4-E4072BB1990E}">
      <dgm:prSet/>
      <dgm:spPr/>
      <dgm:t>
        <a:bodyPr/>
        <a:lstStyle/>
        <a:p>
          <a:endParaRPr lang="en-US"/>
        </a:p>
      </dgm:t>
    </dgm:pt>
    <dgm:pt modelId="{602345D3-D83B-4517-B6FE-E9B9ACA3734B}" type="sibTrans" cxnId="{38B4BC8B-9679-4B62-8BD4-E4072BB1990E}">
      <dgm:prSet/>
      <dgm:spPr/>
      <dgm:t>
        <a:bodyPr/>
        <a:lstStyle/>
        <a:p>
          <a:endParaRPr lang="en-US"/>
        </a:p>
      </dgm:t>
    </dgm:pt>
    <dgm:pt modelId="{9347E07C-4ECA-44AF-81E6-E72D050B6464}" type="pres">
      <dgm:prSet presAssocID="{389DA904-7395-4E60-A5C0-B75521832F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CC1DAC-EBE3-4314-9C9A-3322D0B8B488}" type="pres">
      <dgm:prSet presAssocID="{BBCB8A78-400E-425E-9F49-664CB71EB773}" presName="hierRoot1" presStyleCnt="0">
        <dgm:presLayoutVars>
          <dgm:hierBranch val="init"/>
        </dgm:presLayoutVars>
      </dgm:prSet>
      <dgm:spPr/>
    </dgm:pt>
    <dgm:pt modelId="{F5D8734A-434B-44E4-AEA7-B0657220BBE2}" type="pres">
      <dgm:prSet presAssocID="{BBCB8A78-400E-425E-9F49-664CB71EB773}" presName="rootComposite1" presStyleCnt="0"/>
      <dgm:spPr/>
    </dgm:pt>
    <dgm:pt modelId="{EA0134C8-E955-497E-A74C-202EA1755F14}" type="pres">
      <dgm:prSet presAssocID="{BBCB8A78-400E-425E-9F49-664CB71EB773}" presName="rootText1" presStyleLbl="node0" presStyleIdx="0" presStyleCnt="4">
        <dgm:presLayoutVars>
          <dgm:chPref val="3"/>
        </dgm:presLayoutVars>
      </dgm:prSet>
      <dgm:spPr/>
    </dgm:pt>
    <dgm:pt modelId="{70DFD45D-463A-4EB0-8403-0A248CF31AE7}" type="pres">
      <dgm:prSet presAssocID="{BBCB8A78-400E-425E-9F49-664CB71EB773}" presName="rootConnector1" presStyleLbl="node1" presStyleIdx="0" presStyleCnt="0"/>
      <dgm:spPr/>
    </dgm:pt>
    <dgm:pt modelId="{CD9FEB9A-0982-4B95-821B-DB6EA8B103B1}" type="pres">
      <dgm:prSet presAssocID="{BBCB8A78-400E-425E-9F49-664CB71EB773}" presName="hierChild2" presStyleCnt="0"/>
      <dgm:spPr/>
    </dgm:pt>
    <dgm:pt modelId="{D284EF40-F10D-4262-BE2F-F8D2A82ACEDE}" type="pres">
      <dgm:prSet presAssocID="{BBCB8A78-400E-425E-9F49-664CB71EB773}" presName="hierChild3" presStyleCnt="0"/>
      <dgm:spPr/>
    </dgm:pt>
    <dgm:pt modelId="{29F989AE-576A-4155-81CF-1E4908CECF3D}" type="pres">
      <dgm:prSet presAssocID="{B2C11AC6-9CF8-49F0-AEA2-DCF81C1375C6}" presName="hierRoot1" presStyleCnt="0">
        <dgm:presLayoutVars>
          <dgm:hierBranch val="init"/>
        </dgm:presLayoutVars>
      </dgm:prSet>
      <dgm:spPr/>
    </dgm:pt>
    <dgm:pt modelId="{A2B10DD6-D4F6-4FB8-A3DB-9CC5130A660E}" type="pres">
      <dgm:prSet presAssocID="{B2C11AC6-9CF8-49F0-AEA2-DCF81C1375C6}" presName="rootComposite1" presStyleCnt="0"/>
      <dgm:spPr/>
    </dgm:pt>
    <dgm:pt modelId="{0D95F84B-DB57-422C-AD7C-20DAF059C9EE}" type="pres">
      <dgm:prSet presAssocID="{B2C11AC6-9CF8-49F0-AEA2-DCF81C1375C6}" presName="rootText1" presStyleLbl="node0" presStyleIdx="1" presStyleCnt="4">
        <dgm:presLayoutVars>
          <dgm:chPref val="3"/>
        </dgm:presLayoutVars>
      </dgm:prSet>
      <dgm:spPr/>
    </dgm:pt>
    <dgm:pt modelId="{686CC855-E2F5-4FA8-BFF2-3B7DBB4CCCC0}" type="pres">
      <dgm:prSet presAssocID="{B2C11AC6-9CF8-49F0-AEA2-DCF81C1375C6}" presName="rootConnector1" presStyleLbl="node1" presStyleIdx="0" presStyleCnt="0"/>
      <dgm:spPr/>
    </dgm:pt>
    <dgm:pt modelId="{047436A5-B538-4C82-9B4F-B2AE4165EDE1}" type="pres">
      <dgm:prSet presAssocID="{B2C11AC6-9CF8-49F0-AEA2-DCF81C1375C6}" presName="hierChild2" presStyleCnt="0"/>
      <dgm:spPr/>
    </dgm:pt>
    <dgm:pt modelId="{945A99C2-5FB1-417D-AD03-8E4118869756}" type="pres">
      <dgm:prSet presAssocID="{13B52ED2-676D-46C8-A74E-4B3CA4784D1B}" presName="Name64" presStyleLbl="parChTrans1D2" presStyleIdx="0" presStyleCnt="9"/>
      <dgm:spPr/>
    </dgm:pt>
    <dgm:pt modelId="{73155837-B4A9-4E9D-B03C-7D0414A315E3}" type="pres">
      <dgm:prSet presAssocID="{2C5D4A81-7BC9-4BFA-AFE4-0A8CC6AFF916}" presName="hierRoot2" presStyleCnt="0">
        <dgm:presLayoutVars>
          <dgm:hierBranch val="init"/>
        </dgm:presLayoutVars>
      </dgm:prSet>
      <dgm:spPr/>
    </dgm:pt>
    <dgm:pt modelId="{B25B45EA-9D0E-4E84-8A0D-D412BC6666B1}" type="pres">
      <dgm:prSet presAssocID="{2C5D4A81-7BC9-4BFA-AFE4-0A8CC6AFF916}" presName="rootComposite" presStyleCnt="0"/>
      <dgm:spPr/>
    </dgm:pt>
    <dgm:pt modelId="{191469DA-63AA-4F60-A282-0F1D63D0E52B}" type="pres">
      <dgm:prSet presAssocID="{2C5D4A81-7BC9-4BFA-AFE4-0A8CC6AFF916}" presName="rootText" presStyleLbl="node2" presStyleIdx="0" presStyleCnt="9">
        <dgm:presLayoutVars>
          <dgm:chPref val="3"/>
        </dgm:presLayoutVars>
      </dgm:prSet>
      <dgm:spPr/>
    </dgm:pt>
    <dgm:pt modelId="{F1E85ED6-5F66-45B1-9815-2D348D7349E4}" type="pres">
      <dgm:prSet presAssocID="{2C5D4A81-7BC9-4BFA-AFE4-0A8CC6AFF916}" presName="rootConnector" presStyleLbl="node2" presStyleIdx="0" presStyleCnt="9"/>
      <dgm:spPr/>
    </dgm:pt>
    <dgm:pt modelId="{2D7A5CC7-59D6-4ADD-BFFF-3066700E2411}" type="pres">
      <dgm:prSet presAssocID="{2C5D4A81-7BC9-4BFA-AFE4-0A8CC6AFF916}" presName="hierChild4" presStyleCnt="0"/>
      <dgm:spPr/>
    </dgm:pt>
    <dgm:pt modelId="{D0294022-A93F-44F2-88E1-ECF167D95270}" type="pres">
      <dgm:prSet presAssocID="{2C5D4A81-7BC9-4BFA-AFE4-0A8CC6AFF916}" presName="hierChild5" presStyleCnt="0"/>
      <dgm:spPr/>
    </dgm:pt>
    <dgm:pt modelId="{B5C4102E-5E74-48D2-9B4E-5BAD6C2D66B4}" type="pres">
      <dgm:prSet presAssocID="{6D875EED-013C-4389-AF2F-99BE8CD22F07}" presName="Name64" presStyleLbl="parChTrans1D2" presStyleIdx="1" presStyleCnt="9"/>
      <dgm:spPr/>
    </dgm:pt>
    <dgm:pt modelId="{A8AE040C-2B81-493E-A917-DF0C70CD2B57}" type="pres">
      <dgm:prSet presAssocID="{1ED4821F-6931-4389-AC6B-CC6E34194D57}" presName="hierRoot2" presStyleCnt="0">
        <dgm:presLayoutVars>
          <dgm:hierBranch val="init"/>
        </dgm:presLayoutVars>
      </dgm:prSet>
      <dgm:spPr/>
    </dgm:pt>
    <dgm:pt modelId="{C457A78E-34A0-4A59-94F3-2C0C33ABB071}" type="pres">
      <dgm:prSet presAssocID="{1ED4821F-6931-4389-AC6B-CC6E34194D57}" presName="rootComposite" presStyleCnt="0"/>
      <dgm:spPr/>
    </dgm:pt>
    <dgm:pt modelId="{C3B80C76-EAD9-475F-9814-FF45790CB5C2}" type="pres">
      <dgm:prSet presAssocID="{1ED4821F-6931-4389-AC6B-CC6E34194D57}" presName="rootText" presStyleLbl="node2" presStyleIdx="1" presStyleCnt="9">
        <dgm:presLayoutVars>
          <dgm:chPref val="3"/>
        </dgm:presLayoutVars>
      </dgm:prSet>
      <dgm:spPr/>
    </dgm:pt>
    <dgm:pt modelId="{C83AE7D9-2CBC-4A87-9BD8-6F40D8E4AFA9}" type="pres">
      <dgm:prSet presAssocID="{1ED4821F-6931-4389-AC6B-CC6E34194D57}" presName="rootConnector" presStyleLbl="node2" presStyleIdx="1" presStyleCnt="9"/>
      <dgm:spPr/>
    </dgm:pt>
    <dgm:pt modelId="{85E024E2-139B-449B-A50F-23916FDE2695}" type="pres">
      <dgm:prSet presAssocID="{1ED4821F-6931-4389-AC6B-CC6E34194D57}" presName="hierChild4" presStyleCnt="0"/>
      <dgm:spPr/>
    </dgm:pt>
    <dgm:pt modelId="{BC5CE710-07CA-4A7C-B293-1AC43BE1372F}" type="pres">
      <dgm:prSet presAssocID="{1ED4821F-6931-4389-AC6B-CC6E34194D57}" presName="hierChild5" presStyleCnt="0"/>
      <dgm:spPr/>
    </dgm:pt>
    <dgm:pt modelId="{064EDF70-CB04-45BC-BDCB-DA09FBAFB354}" type="pres">
      <dgm:prSet presAssocID="{D44EEF85-972E-4812-A501-CD5E8A2663AD}" presName="Name64" presStyleLbl="parChTrans1D2" presStyleIdx="2" presStyleCnt="9"/>
      <dgm:spPr/>
    </dgm:pt>
    <dgm:pt modelId="{03E35231-AC5C-4D50-849F-8123BA411D03}" type="pres">
      <dgm:prSet presAssocID="{00DFBF2E-DF76-410B-AC1A-26FD3AEC5156}" presName="hierRoot2" presStyleCnt="0">
        <dgm:presLayoutVars>
          <dgm:hierBranch val="init"/>
        </dgm:presLayoutVars>
      </dgm:prSet>
      <dgm:spPr/>
    </dgm:pt>
    <dgm:pt modelId="{F9AEA72B-7431-4C2A-B718-511555E9FB46}" type="pres">
      <dgm:prSet presAssocID="{00DFBF2E-DF76-410B-AC1A-26FD3AEC5156}" presName="rootComposite" presStyleCnt="0"/>
      <dgm:spPr/>
    </dgm:pt>
    <dgm:pt modelId="{D39E7F95-0C23-4D2F-973C-5B19FD673609}" type="pres">
      <dgm:prSet presAssocID="{00DFBF2E-DF76-410B-AC1A-26FD3AEC5156}" presName="rootText" presStyleLbl="node2" presStyleIdx="2" presStyleCnt="9">
        <dgm:presLayoutVars>
          <dgm:chPref val="3"/>
        </dgm:presLayoutVars>
      </dgm:prSet>
      <dgm:spPr/>
    </dgm:pt>
    <dgm:pt modelId="{F7BF20CB-7D4B-4159-99F9-84E846F1839E}" type="pres">
      <dgm:prSet presAssocID="{00DFBF2E-DF76-410B-AC1A-26FD3AEC5156}" presName="rootConnector" presStyleLbl="node2" presStyleIdx="2" presStyleCnt="9"/>
      <dgm:spPr/>
    </dgm:pt>
    <dgm:pt modelId="{FDC9986C-A4F3-4386-8A18-A712EC52491D}" type="pres">
      <dgm:prSet presAssocID="{00DFBF2E-DF76-410B-AC1A-26FD3AEC5156}" presName="hierChild4" presStyleCnt="0"/>
      <dgm:spPr/>
    </dgm:pt>
    <dgm:pt modelId="{7E37E4E7-E293-49C8-9C36-F272A805E7E4}" type="pres">
      <dgm:prSet presAssocID="{00DFBF2E-DF76-410B-AC1A-26FD3AEC5156}" presName="hierChild5" presStyleCnt="0"/>
      <dgm:spPr/>
    </dgm:pt>
    <dgm:pt modelId="{CB86DEEA-905A-41D0-887E-5F066663D02A}" type="pres">
      <dgm:prSet presAssocID="{B2C11AC6-9CF8-49F0-AEA2-DCF81C1375C6}" presName="hierChild3" presStyleCnt="0"/>
      <dgm:spPr/>
    </dgm:pt>
    <dgm:pt modelId="{3E8A758C-0AEB-4029-89FA-5D0AFA24731C}" type="pres">
      <dgm:prSet presAssocID="{916C2CD6-6C74-4DC2-9D82-0E783976A072}" presName="hierRoot1" presStyleCnt="0">
        <dgm:presLayoutVars>
          <dgm:hierBranch val="init"/>
        </dgm:presLayoutVars>
      </dgm:prSet>
      <dgm:spPr/>
    </dgm:pt>
    <dgm:pt modelId="{3EC9A64B-CE87-432A-B853-632C34B0CBD3}" type="pres">
      <dgm:prSet presAssocID="{916C2CD6-6C74-4DC2-9D82-0E783976A072}" presName="rootComposite1" presStyleCnt="0"/>
      <dgm:spPr/>
    </dgm:pt>
    <dgm:pt modelId="{20F43BCF-ACAD-45CA-A5FC-26B2FDB2C8F6}" type="pres">
      <dgm:prSet presAssocID="{916C2CD6-6C74-4DC2-9D82-0E783976A072}" presName="rootText1" presStyleLbl="node0" presStyleIdx="2" presStyleCnt="4">
        <dgm:presLayoutVars>
          <dgm:chPref val="3"/>
        </dgm:presLayoutVars>
      </dgm:prSet>
      <dgm:spPr/>
    </dgm:pt>
    <dgm:pt modelId="{8BAF7D34-0AED-400E-90C3-583182BC0901}" type="pres">
      <dgm:prSet presAssocID="{916C2CD6-6C74-4DC2-9D82-0E783976A072}" presName="rootConnector1" presStyleLbl="node1" presStyleIdx="0" presStyleCnt="0"/>
      <dgm:spPr/>
    </dgm:pt>
    <dgm:pt modelId="{BBF84D45-DB12-465C-B4E3-8F9A147652F9}" type="pres">
      <dgm:prSet presAssocID="{916C2CD6-6C74-4DC2-9D82-0E783976A072}" presName="hierChild2" presStyleCnt="0"/>
      <dgm:spPr/>
    </dgm:pt>
    <dgm:pt modelId="{02C37BF6-47C5-448F-86F1-9BF50767862F}" type="pres">
      <dgm:prSet presAssocID="{1BDDA938-AF55-480E-BF75-668786B84BE4}" presName="Name64" presStyleLbl="parChTrans1D2" presStyleIdx="3" presStyleCnt="9"/>
      <dgm:spPr/>
    </dgm:pt>
    <dgm:pt modelId="{2E546960-2965-4FFA-9F5D-FE97B1D3DD04}" type="pres">
      <dgm:prSet presAssocID="{BA583097-559D-4E72-B622-1008706C3BA5}" presName="hierRoot2" presStyleCnt="0">
        <dgm:presLayoutVars>
          <dgm:hierBranch val="init"/>
        </dgm:presLayoutVars>
      </dgm:prSet>
      <dgm:spPr/>
    </dgm:pt>
    <dgm:pt modelId="{A0E28F29-8F2C-4118-A295-8C0812978F6C}" type="pres">
      <dgm:prSet presAssocID="{BA583097-559D-4E72-B622-1008706C3BA5}" presName="rootComposite" presStyleCnt="0"/>
      <dgm:spPr/>
    </dgm:pt>
    <dgm:pt modelId="{D94A2BA9-CB4F-4C44-9E8A-0E53DBBA3EE3}" type="pres">
      <dgm:prSet presAssocID="{BA583097-559D-4E72-B622-1008706C3BA5}" presName="rootText" presStyleLbl="node2" presStyleIdx="3" presStyleCnt="9">
        <dgm:presLayoutVars>
          <dgm:chPref val="3"/>
        </dgm:presLayoutVars>
      </dgm:prSet>
      <dgm:spPr/>
    </dgm:pt>
    <dgm:pt modelId="{29093FE2-4448-4EC8-9B2B-00FC860B9ADB}" type="pres">
      <dgm:prSet presAssocID="{BA583097-559D-4E72-B622-1008706C3BA5}" presName="rootConnector" presStyleLbl="node2" presStyleIdx="3" presStyleCnt="9"/>
      <dgm:spPr/>
    </dgm:pt>
    <dgm:pt modelId="{94B35C15-8880-427E-8DE3-77760A8A3509}" type="pres">
      <dgm:prSet presAssocID="{BA583097-559D-4E72-B622-1008706C3BA5}" presName="hierChild4" presStyleCnt="0"/>
      <dgm:spPr/>
    </dgm:pt>
    <dgm:pt modelId="{DC733860-4620-4002-A173-F9B76E3E22AC}" type="pres">
      <dgm:prSet presAssocID="{BA583097-559D-4E72-B622-1008706C3BA5}" presName="hierChild5" presStyleCnt="0"/>
      <dgm:spPr/>
    </dgm:pt>
    <dgm:pt modelId="{C2D1499B-B2D0-4D45-9BC1-D26CE8EBBA47}" type="pres">
      <dgm:prSet presAssocID="{8025B034-301B-4324-A413-4501AFEC868A}" presName="Name64" presStyleLbl="parChTrans1D2" presStyleIdx="4" presStyleCnt="9"/>
      <dgm:spPr/>
    </dgm:pt>
    <dgm:pt modelId="{2D335060-C09F-4EE5-8712-6DDEA562A682}" type="pres">
      <dgm:prSet presAssocID="{7B46CC3D-8693-478A-A526-62831F05F7F7}" presName="hierRoot2" presStyleCnt="0">
        <dgm:presLayoutVars>
          <dgm:hierBranch val="init"/>
        </dgm:presLayoutVars>
      </dgm:prSet>
      <dgm:spPr/>
    </dgm:pt>
    <dgm:pt modelId="{F062063A-54C0-4B32-8E93-659F5E747EB2}" type="pres">
      <dgm:prSet presAssocID="{7B46CC3D-8693-478A-A526-62831F05F7F7}" presName="rootComposite" presStyleCnt="0"/>
      <dgm:spPr/>
    </dgm:pt>
    <dgm:pt modelId="{51107BFB-9FAF-48F5-A1CC-260D0B5E99B9}" type="pres">
      <dgm:prSet presAssocID="{7B46CC3D-8693-478A-A526-62831F05F7F7}" presName="rootText" presStyleLbl="node2" presStyleIdx="4" presStyleCnt="9">
        <dgm:presLayoutVars>
          <dgm:chPref val="3"/>
        </dgm:presLayoutVars>
      </dgm:prSet>
      <dgm:spPr/>
    </dgm:pt>
    <dgm:pt modelId="{733630C5-428B-4900-BFAA-560988CFE728}" type="pres">
      <dgm:prSet presAssocID="{7B46CC3D-8693-478A-A526-62831F05F7F7}" presName="rootConnector" presStyleLbl="node2" presStyleIdx="4" presStyleCnt="9"/>
      <dgm:spPr/>
    </dgm:pt>
    <dgm:pt modelId="{F7FAB5F9-C98E-4717-A1AF-2BFE16A6437E}" type="pres">
      <dgm:prSet presAssocID="{7B46CC3D-8693-478A-A526-62831F05F7F7}" presName="hierChild4" presStyleCnt="0"/>
      <dgm:spPr/>
    </dgm:pt>
    <dgm:pt modelId="{A0F6CD1D-734C-4D91-BEBC-02B2721F5F15}" type="pres">
      <dgm:prSet presAssocID="{7B46CC3D-8693-478A-A526-62831F05F7F7}" presName="hierChild5" presStyleCnt="0"/>
      <dgm:spPr/>
    </dgm:pt>
    <dgm:pt modelId="{93F04732-9A87-4944-83EB-25EE3D3A2421}" type="pres">
      <dgm:prSet presAssocID="{D2441988-382F-4ACF-B46B-EBB65BC8A39F}" presName="Name64" presStyleLbl="parChTrans1D2" presStyleIdx="5" presStyleCnt="9"/>
      <dgm:spPr/>
    </dgm:pt>
    <dgm:pt modelId="{69EEE6DD-DC0C-4BBE-AC1B-ADBB2CFAAD66}" type="pres">
      <dgm:prSet presAssocID="{5007B407-7BA1-48DE-8BDE-0C1313B77C15}" presName="hierRoot2" presStyleCnt="0">
        <dgm:presLayoutVars>
          <dgm:hierBranch val="init"/>
        </dgm:presLayoutVars>
      </dgm:prSet>
      <dgm:spPr/>
    </dgm:pt>
    <dgm:pt modelId="{3394ABAA-6474-45E1-8AAA-2C84629D25C7}" type="pres">
      <dgm:prSet presAssocID="{5007B407-7BA1-48DE-8BDE-0C1313B77C15}" presName="rootComposite" presStyleCnt="0"/>
      <dgm:spPr/>
    </dgm:pt>
    <dgm:pt modelId="{B901FDAD-9632-4720-9022-7B4093046825}" type="pres">
      <dgm:prSet presAssocID="{5007B407-7BA1-48DE-8BDE-0C1313B77C15}" presName="rootText" presStyleLbl="node2" presStyleIdx="5" presStyleCnt="9">
        <dgm:presLayoutVars>
          <dgm:chPref val="3"/>
        </dgm:presLayoutVars>
      </dgm:prSet>
      <dgm:spPr/>
    </dgm:pt>
    <dgm:pt modelId="{9C97C142-FE92-451B-8111-7EBEE66CB175}" type="pres">
      <dgm:prSet presAssocID="{5007B407-7BA1-48DE-8BDE-0C1313B77C15}" presName="rootConnector" presStyleLbl="node2" presStyleIdx="5" presStyleCnt="9"/>
      <dgm:spPr/>
    </dgm:pt>
    <dgm:pt modelId="{BB6088BE-AD00-4997-A825-3E01DB4DCA4E}" type="pres">
      <dgm:prSet presAssocID="{5007B407-7BA1-48DE-8BDE-0C1313B77C15}" presName="hierChild4" presStyleCnt="0"/>
      <dgm:spPr/>
    </dgm:pt>
    <dgm:pt modelId="{BE37AC59-9B5F-4D5C-9AFD-4E14460934C4}" type="pres">
      <dgm:prSet presAssocID="{C94FE68A-E2ED-41A8-9308-E0F36C18384D}" presName="Name64" presStyleLbl="parChTrans1D3" presStyleIdx="0" presStyleCnt="4"/>
      <dgm:spPr/>
    </dgm:pt>
    <dgm:pt modelId="{38DB963B-6BB6-41AE-A2BB-B00DE3AB5F8C}" type="pres">
      <dgm:prSet presAssocID="{A117BB7D-D55B-4B88-94CE-B2DE30C55900}" presName="hierRoot2" presStyleCnt="0">
        <dgm:presLayoutVars>
          <dgm:hierBranch val="init"/>
        </dgm:presLayoutVars>
      </dgm:prSet>
      <dgm:spPr/>
    </dgm:pt>
    <dgm:pt modelId="{DE517253-B416-4C1A-8CEA-7DFE94B70E12}" type="pres">
      <dgm:prSet presAssocID="{A117BB7D-D55B-4B88-94CE-B2DE30C55900}" presName="rootComposite" presStyleCnt="0"/>
      <dgm:spPr/>
    </dgm:pt>
    <dgm:pt modelId="{A029C9EA-C1C0-4AFE-ABC6-0C921B468710}" type="pres">
      <dgm:prSet presAssocID="{A117BB7D-D55B-4B88-94CE-B2DE30C55900}" presName="rootText" presStyleLbl="node3" presStyleIdx="0" presStyleCnt="4">
        <dgm:presLayoutVars>
          <dgm:chPref val="3"/>
        </dgm:presLayoutVars>
      </dgm:prSet>
      <dgm:spPr/>
    </dgm:pt>
    <dgm:pt modelId="{2DA51FD1-BAAC-43AD-AE48-FD9D00A18D8D}" type="pres">
      <dgm:prSet presAssocID="{A117BB7D-D55B-4B88-94CE-B2DE30C55900}" presName="rootConnector" presStyleLbl="node3" presStyleIdx="0" presStyleCnt="4"/>
      <dgm:spPr/>
    </dgm:pt>
    <dgm:pt modelId="{2452E163-AF76-4B5F-9690-6E25EBA25EE3}" type="pres">
      <dgm:prSet presAssocID="{A117BB7D-D55B-4B88-94CE-B2DE30C55900}" presName="hierChild4" presStyleCnt="0"/>
      <dgm:spPr/>
    </dgm:pt>
    <dgm:pt modelId="{EF3D740E-67B5-42CD-98B5-F1C7D1F2F345}" type="pres">
      <dgm:prSet presAssocID="{A117BB7D-D55B-4B88-94CE-B2DE30C55900}" presName="hierChild5" presStyleCnt="0"/>
      <dgm:spPr/>
    </dgm:pt>
    <dgm:pt modelId="{70693B6C-FB7C-4DFB-9A87-A90599A46BC8}" type="pres">
      <dgm:prSet presAssocID="{5EDDE3CC-23F7-42E6-A6A6-E4739F946B35}" presName="Name64" presStyleLbl="parChTrans1D3" presStyleIdx="1" presStyleCnt="4"/>
      <dgm:spPr/>
    </dgm:pt>
    <dgm:pt modelId="{66651A43-5EAD-4E9D-A38B-BDB2F148E457}" type="pres">
      <dgm:prSet presAssocID="{ECB96EF8-707A-4A36-8BFE-6964FB9F49C4}" presName="hierRoot2" presStyleCnt="0">
        <dgm:presLayoutVars>
          <dgm:hierBranch val="init"/>
        </dgm:presLayoutVars>
      </dgm:prSet>
      <dgm:spPr/>
    </dgm:pt>
    <dgm:pt modelId="{02EF2244-50B7-4438-BBA9-99E594972B8B}" type="pres">
      <dgm:prSet presAssocID="{ECB96EF8-707A-4A36-8BFE-6964FB9F49C4}" presName="rootComposite" presStyleCnt="0"/>
      <dgm:spPr/>
    </dgm:pt>
    <dgm:pt modelId="{387DEF68-15EB-4043-9039-2F6F676D9113}" type="pres">
      <dgm:prSet presAssocID="{ECB96EF8-707A-4A36-8BFE-6964FB9F49C4}" presName="rootText" presStyleLbl="node3" presStyleIdx="1" presStyleCnt="4">
        <dgm:presLayoutVars>
          <dgm:chPref val="3"/>
        </dgm:presLayoutVars>
      </dgm:prSet>
      <dgm:spPr/>
    </dgm:pt>
    <dgm:pt modelId="{0B491D61-7F0A-489C-94BE-89CF50D25941}" type="pres">
      <dgm:prSet presAssocID="{ECB96EF8-707A-4A36-8BFE-6964FB9F49C4}" presName="rootConnector" presStyleLbl="node3" presStyleIdx="1" presStyleCnt="4"/>
      <dgm:spPr/>
    </dgm:pt>
    <dgm:pt modelId="{588D8C02-4378-4D23-945A-DC983E98AB13}" type="pres">
      <dgm:prSet presAssocID="{ECB96EF8-707A-4A36-8BFE-6964FB9F49C4}" presName="hierChild4" presStyleCnt="0"/>
      <dgm:spPr/>
    </dgm:pt>
    <dgm:pt modelId="{3A05F08F-B404-4778-ADD3-052E1E0F8CEA}" type="pres">
      <dgm:prSet presAssocID="{ECB96EF8-707A-4A36-8BFE-6964FB9F49C4}" presName="hierChild5" presStyleCnt="0"/>
      <dgm:spPr/>
    </dgm:pt>
    <dgm:pt modelId="{A06C8D4C-2E4F-42B8-BD01-F4416A4A2299}" type="pres">
      <dgm:prSet presAssocID="{B38C1A0F-BC14-4275-934F-1B7251B9CDF9}" presName="Name64" presStyleLbl="parChTrans1D3" presStyleIdx="2" presStyleCnt="4"/>
      <dgm:spPr/>
    </dgm:pt>
    <dgm:pt modelId="{F0B67E72-0614-4A40-838B-80341A13E148}" type="pres">
      <dgm:prSet presAssocID="{78319DA3-6E9C-4013-AB2F-D22219D3342B}" presName="hierRoot2" presStyleCnt="0">
        <dgm:presLayoutVars>
          <dgm:hierBranch val="init"/>
        </dgm:presLayoutVars>
      </dgm:prSet>
      <dgm:spPr/>
    </dgm:pt>
    <dgm:pt modelId="{506C8126-5A73-42F2-8490-4634436202DD}" type="pres">
      <dgm:prSet presAssocID="{78319DA3-6E9C-4013-AB2F-D22219D3342B}" presName="rootComposite" presStyleCnt="0"/>
      <dgm:spPr/>
    </dgm:pt>
    <dgm:pt modelId="{8A1040FB-06FA-49A1-A27D-B7016CABC070}" type="pres">
      <dgm:prSet presAssocID="{78319DA3-6E9C-4013-AB2F-D22219D3342B}" presName="rootText" presStyleLbl="node3" presStyleIdx="2" presStyleCnt="4">
        <dgm:presLayoutVars>
          <dgm:chPref val="3"/>
        </dgm:presLayoutVars>
      </dgm:prSet>
      <dgm:spPr/>
    </dgm:pt>
    <dgm:pt modelId="{CFDCF926-CB62-4B64-A258-727832AD8AC9}" type="pres">
      <dgm:prSet presAssocID="{78319DA3-6E9C-4013-AB2F-D22219D3342B}" presName="rootConnector" presStyleLbl="node3" presStyleIdx="2" presStyleCnt="4"/>
      <dgm:spPr/>
    </dgm:pt>
    <dgm:pt modelId="{7A57CE01-09B9-457A-8AEB-199DD3D3253D}" type="pres">
      <dgm:prSet presAssocID="{78319DA3-6E9C-4013-AB2F-D22219D3342B}" presName="hierChild4" presStyleCnt="0"/>
      <dgm:spPr/>
    </dgm:pt>
    <dgm:pt modelId="{930E5384-7348-4F0F-AD7F-5E47CB185B69}" type="pres">
      <dgm:prSet presAssocID="{78319DA3-6E9C-4013-AB2F-D22219D3342B}" presName="hierChild5" presStyleCnt="0"/>
      <dgm:spPr/>
    </dgm:pt>
    <dgm:pt modelId="{3027F455-7BFC-4FFD-9CE3-42D92A76F496}" type="pres">
      <dgm:prSet presAssocID="{5007B407-7BA1-48DE-8BDE-0C1313B77C15}" presName="hierChild5" presStyleCnt="0"/>
      <dgm:spPr/>
    </dgm:pt>
    <dgm:pt modelId="{A5A699B5-C099-4F2C-B86E-F18BDD573C31}" type="pres">
      <dgm:prSet presAssocID="{0DB4F459-1803-46EB-8DFF-3F582C7C1865}" presName="Name64" presStyleLbl="parChTrans1D2" presStyleIdx="6" presStyleCnt="9"/>
      <dgm:spPr/>
    </dgm:pt>
    <dgm:pt modelId="{515D55F8-4C47-4E5A-BDBD-5CA72B58039A}" type="pres">
      <dgm:prSet presAssocID="{8C9C8314-EA02-458C-90AF-8E6A8F9F5434}" presName="hierRoot2" presStyleCnt="0">
        <dgm:presLayoutVars>
          <dgm:hierBranch val="init"/>
        </dgm:presLayoutVars>
      </dgm:prSet>
      <dgm:spPr/>
    </dgm:pt>
    <dgm:pt modelId="{BA6FF1A9-4D94-43AB-9211-C218E45A8E62}" type="pres">
      <dgm:prSet presAssocID="{8C9C8314-EA02-458C-90AF-8E6A8F9F5434}" presName="rootComposite" presStyleCnt="0"/>
      <dgm:spPr/>
    </dgm:pt>
    <dgm:pt modelId="{7DD2366B-B9F6-40AE-9F7D-77A401906807}" type="pres">
      <dgm:prSet presAssocID="{8C9C8314-EA02-458C-90AF-8E6A8F9F5434}" presName="rootText" presStyleLbl="node2" presStyleIdx="6" presStyleCnt="9">
        <dgm:presLayoutVars>
          <dgm:chPref val="3"/>
        </dgm:presLayoutVars>
      </dgm:prSet>
      <dgm:spPr/>
    </dgm:pt>
    <dgm:pt modelId="{305B51DC-8661-47BE-8CD6-213A465D3873}" type="pres">
      <dgm:prSet presAssocID="{8C9C8314-EA02-458C-90AF-8E6A8F9F5434}" presName="rootConnector" presStyleLbl="node2" presStyleIdx="6" presStyleCnt="9"/>
      <dgm:spPr/>
    </dgm:pt>
    <dgm:pt modelId="{3D6108EC-2764-4A99-A379-E887064A5D89}" type="pres">
      <dgm:prSet presAssocID="{8C9C8314-EA02-458C-90AF-8E6A8F9F5434}" presName="hierChild4" presStyleCnt="0"/>
      <dgm:spPr/>
    </dgm:pt>
    <dgm:pt modelId="{926ED5C0-8C33-42C2-A0C1-0DE19B7BF0C8}" type="pres">
      <dgm:prSet presAssocID="{8C9C8314-EA02-458C-90AF-8E6A8F9F5434}" presName="hierChild5" presStyleCnt="0"/>
      <dgm:spPr/>
    </dgm:pt>
    <dgm:pt modelId="{B232F61E-9CAF-4B1E-8D22-042BB645CA3E}" type="pres">
      <dgm:prSet presAssocID="{DE1C0982-DF41-43DB-B8E2-05F61FDF2341}" presName="Name64" presStyleLbl="parChTrans1D2" presStyleIdx="7" presStyleCnt="9"/>
      <dgm:spPr/>
    </dgm:pt>
    <dgm:pt modelId="{01F1D092-998A-4407-B7FF-2584E9777F76}" type="pres">
      <dgm:prSet presAssocID="{442D7B50-48D0-46B5-AEE9-BA672E7B45B9}" presName="hierRoot2" presStyleCnt="0">
        <dgm:presLayoutVars>
          <dgm:hierBranch val="init"/>
        </dgm:presLayoutVars>
      </dgm:prSet>
      <dgm:spPr/>
    </dgm:pt>
    <dgm:pt modelId="{C49BD540-944E-4263-AB1B-F2B1915F6020}" type="pres">
      <dgm:prSet presAssocID="{442D7B50-48D0-46B5-AEE9-BA672E7B45B9}" presName="rootComposite" presStyleCnt="0"/>
      <dgm:spPr/>
    </dgm:pt>
    <dgm:pt modelId="{B10916CB-2308-4B5D-96FC-3E25A4100700}" type="pres">
      <dgm:prSet presAssocID="{442D7B50-48D0-46B5-AEE9-BA672E7B45B9}" presName="rootText" presStyleLbl="node2" presStyleIdx="7" presStyleCnt="9">
        <dgm:presLayoutVars>
          <dgm:chPref val="3"/>
        </dgm:presLayoutVars>
      </dgm:prSet>
      <dgm:spPr/>
    </dgm:pt>
    <dgm:pt modelId="{5E3AE3AD-EB81-4F7A-B154-B1799EFE79B7}" type="pres">
      <dgm:prSet presAssocID="{442D7B50-48D0-46B5-AEE9-BA672E7B45B9}" presName="rootConnector" presStyleLbl="node2" presStyleIdx="7" presStyleCnt="9"/>
      <dgm:spPr/>
    </dgm:pt>
    <dgm:pt modelId="{14EDF83D-BCCA-4F5E-AD9D-40764B14A32C}" type="pres">
      <dgm:prSet presAssocID="{442D7B50-48D0-46B5-AEE9-BA672E7B45B9}" presName="hierChild4" presStyleCnt="0"/>
      <dgm:spPr/>
    </dgm:pt>
    <dgm:pt modelId="{7AFE0CC7-DE52-4A8B-808A-EECDFF1D182F}" type="pres">
      <dgm:prSet presAssocID="{442D7B50-48D0-46B5-AEE9-BA672E7B45B9}" presName="hierChild5" presStyleCnt="0"/>
      <dgm:spPr/>
    </dgm:pt>
    <dgm:pt modelId="{8FDB1191-E053-493B-8D73-EFE1918A1DC5}" type="pres">
      <dgm:prSet presAssocID="{0979DC66-7D71-48FC-AA4C-7A4637ACF0B9}" presName="Name64" presStyleLbl="parChTrans1D2" presStyleIdx="8" presStyleCnt="9"/>
      <dgm:spPr/>
    </dgm:pt>
    <dgm:pt modelId="{A37C1A56-2498-4B47-8375-AA6E9744F12E}" type="pres">
      <dgm:prSet presAssocID="{FE85351B-0EAE-4091-90D1-7AD5499B8D79}" presName="hierRoot2" presStyleCnt="0">
        <dgm:presLayoutVars>
          <dgm:hierBranch val="init"/>
        </dgm:presLayoutVars>
      </dgm:prSet>
      <dgm:spPr/>
    </dgm:pt>
    <dgm:pt modelId="{CE768BA4-9401-482D-BB7D-33833279014A}" type="pres">
      <dgm:prSet presAssocID="{FE85351B-0EAE-4091-90D1-7AD5499B8D79}" presName="rootComposite" presStyleCnt="0"/>
      <dgm:spPr/>
    </dgm:pt>
    <dgm:pt modelId="{FAEBB1A1-0429-4A8F-8A51-93480E96ECEB}" type="pres">
      <dgm:prSet presAssocID="{FE85351B-0EAE-4091-90D1-7AD5499B8D79}" presName="rootText" presStyleLbl="node2" presStyleIdx="8" presStyleCnt="9">
        <dgm:presLayoutVars>
          <dgm:chPref val="3"/>
        </dgm:presLayoutVars>
      </dgm:prSet>
      <dgm:spPr/>
    </dgm:pt>
    <dgm:pt modelId="{5921B9FE-5E2E-4236-86B8-F66E29BB80AA}" type="pres">
      <dgm:prSet presAssocID="{FE85351B-0EAE-4091-90D1-7AD5499B8D79}" presName="rootConnector" presStyleLbl="node2" presStyleIdx="8" presStyleCnt="9"/>
      <dgm:spPr/>
    </dgm:pt>
    <dgm:pt modelId="{2E14D1F1-70F2-4383-8AF8-078E48218648}" type="pres">
      <dgm:prSet presAssocID="{FE85351B-0EAE-4091-90D1-7AD5499B8D79}" presName="hierChild4" presStyleCnt="0"/>
      <dgm:spPr/>
    </dgm:pt>
    <dgm:pt modelId="{63B93CD9-7407-47BC-8D2B-5D4E11ECABD1}" type="pres">
      <dgm:prSet presAssocID="{8AC4E20D-28BD-4ADE-8297-E70DAE857A1E}" presName="Name64" presStyleLbl="parChTrans1D3" presStyleIdx="3" presStyleCnt="4"/>
      <dgm:spPr/>
    </dgm:pt>
    <dgm:pt modelId="{67DF7396-CAD5-441C-BB2D-A2CBCE98F183}" type="pres">
      <dgm:prSet presAssocID="{AF3B2B39-5C46-4103-B5D4-8F2057BA0CEC}" presName="hierRoot2" presStyleCnt="0">
        <dgm:presLayoutVars>
          <dgm:hierBranch val="init"/>
        </dgm:presLayoutVars>
      </dgm:prSet>
      <dgm:spPr/>
    </dgm:pt>
    <dgm:pt modelId="{35582938-88EE-4360-8EC8-6A1B5AFEB42A}" type="pres">
      <dgm:prSet presAssocID="{AF3B2B39-5C46-4103-B5D4-8F2057BA0CEC}" presName="rootComposite" presStyleCnt="0"/>
      <dgm:spPr/>
    </dgm:pt>
    <dgm:pt modelId="{631027F0-4D7A-493B-9805-C5BB7AD8B13F}" type="pres">
      <dgm:prSet presAssocID="{AF3B2B39-5C46-4103-B5D4-8F2057BA0CEC}" presName="rootText" presStyleLbl="node3" presStyleIdx="3" presStyleCnt="4">
        <dgm:presLayoutVars>
          <dgm:chPref val="3"/>
        </dgm:presLayoutVars>
      </dgm:prSet>
      <dgm:spPr/>
    </dgm:pt>
    <dgm:pt modelId="{C118E2E6-906E-4D38-BF85-DADF42ABE352}" type="pres">
      <dgm:prSet presAssocID="{AF3B2B39-5C46-4103-B5D4-8F2057BA0CEC}" presName="rootConnector" presStyleLbl="node3" presStyleIdx="3" presStyleCnt="4"/>
      <dgm:spPr/>
    </dgm:pt>
    <dgm:pt modelId="{7FE9D337-8AAA-47A5-9ADD-FD8FE35AAB60}" type="pres">
      <dgm:prSet presAssocID="{AF3B2B39-5C46-4103-B5D4-8F2057BA0CEC}" presName="hierChild4" presStyleCnt="0"/>
      <dgm:spPr/>
    </dgm:pt>
    <dgm:pt modelId="{F73F3103-2FC9-42DB-B7A6-ADD8D3B9E660}" type="pres">
      <dgm:prSet presAssocID="{AF3B2B39-5C46-4103-B5D4-8F2057BA0CEC}" presName="hierChild5" presStyleCnt="0"/>
      <dgm:spPr/>
    </dgm:pt>
    <dgm:pt modelId="{B79C0233-42DB-41ED-B9B7-B34F92B1800C}" type="pres">
      <dgm:prSet presAssocID="{FE85351B-0EAE-4091-90D1-7AD5499B8D79}" presName="hierChild5" presStyleCnt="0"/>
      <dgm:spPr/>
    </dgm:pt>
    <dgm:pt modelId="{65AAD4C1-B998-427D-B719-7DAA765BC84B}" type="pres">
      <dgm:prSet presAssocID="{916C2CD6-6C74-4DC2-9D82-0E783976A072}" presName="hierChild3" presStyleCnt="0"/>
      <dgm:spPr/>
    </dgm:pt>
    <dgm:pt modelId="{BF0E52A1-F86A-4A88-9B01-F24E7844ACB1}" type="pres">
      <dgm:prSet presAssocID="{57A294F5-2D60-4236-B81D-C5881AA107B6}" presName="hierRoot1" presStyleCnt="0">
        <dgm:presLayoutVars>
          <dgm:hierBranch val="init"/>
        </dgm:presLayoutVars>
      </dgm:prSet>
      <dgm:spPr/>
    </dgm:pt>
    <dgm:pt modelId="{528A922B-41A0-4BFC-9A10-6F981D3C075C}" type="pres">
      <dgm:prSet presAssocID="{57A294F5-2D60-4236-B81D-C5881AA107B6}" presName="rootComposite1" presStyleCnt="0"/>
      <dgm:spPr/>
    </dgm:pt>
    <dgm:pt modelId="{253F923D-073E-4FF7-B492-C10C2BAD98BA}" type="pres">
      <dgm:prSet presAssocID="{57A294F5-2D60-4236-B81D-C5881AA107B6}" presName="rootText1" presStyleLbl="node0" presStyleIdx="3" presStyleCnt="4">
        <dgm:presLayoutVars>
          <dgm:chPref val="3"/>
        </dgm:presLayoutVars>
      </dgm:prSet>
      <dgm:spPr/>
    </dgm:pt>
    <dgm:pt modelId="{E501F421-8090-4600-93CE-519C9FF6A34F}" type="pres">
      <dgm:prSet presAssocID="{57A294F5-2D60-4236-B81D-C5881AA107B6}" presName="rootConnector1" presStyleLbl="node1" presStyleIdx="0" presStyleCnt="0"/>
      <dgm:spPr/>
    </dgm:pt>
    <dgm:pt modelId="{EB1563C0-710E-4A4B-B0BF-C6C6B3A65D0E}" type="pres">
      <dgm:prSet presAssocID="{57A294F5-2D60-4236-B81D-C5881AA107B6}" presName="hierChild2" presStyleCnt="0"/>
      <dgm:spPr/>
    </dgm:pt>
    <dgm:pt modelId="{5BC7B617-578C-4224-B155-CBC99EB3203D}" type="pres">
      <dgm:prSet presAssocID="{57A294F5-2D60-4236-B81D-C5881AA107B6}" presName="hierChild3" presStyleCnt="0"/>
      <dgm:spPr/>
    </dgm:pt>
  </dgm:ptLst>
  <dgm:cxnLst>
    <dgm:cxn modelId="{96245D02-31CF-4D34-A7A3-94DB37396BDD}" srcId="{389DA904-7395-4E60-A5C0-B75521832FB5}" destId="{B2C11AC6-9CF8-49F0-AEA2-DCF81C1375C6}" srcOrd="1" destOrd="0" parTransId="{2B299D9F-061F-413F-9774-3C4635E0CF33}" sibTransId="{577B3353-93EA-4B01-BA33-96361D67868A}"/>
    <dgm:cxn modelId="{2F7AF103-5E92-46F2-BF17-9140217DF5AD}" srcId="{5007B407-7BA1-48DE-8BDE-0C1313B77C15}" destId="{A117BB7D-D55B-4B88-94CE-B2DE30C55900}" srcOrd="0" destOrd="0" parTransId="{C94FE68A-E2ED-41A8-9308-E0F36C18384D}" sibTransId="{3247F01E-B4A2-4C42-B95E-B205C051F342}"/>
    <dgm:cxn modelId="{AA2B4604-7079-48D1-AA8F-A0E4B4CDC595}" type="presOf" srcId="{8025B034-301B-4324-A413-4501AFEC868A}" destId="{C2D1499B-B2D0-4D45-9BC1-D26CE8EBBA47}" srcOrd="0" destOrd="0" presId="urn:microsoft.com/office/officeart/2009/3/layout/HorizontalOrganizationChart"/>
    <dgm:cxn modelId="{09670B05-F0F0-4BDE-8326-DF8FD3825421}" type="presOf" srcId="{2C5D4A81-7BC9-4BFA-AFE4-0A8CC6AFF916}" destId="{191469DA-63AA-4F60-A282-0F1D63D0E52B}" srcOrd="0" destOrd="0" presId="urn:microsoft.com/office/officeart/2009/3/layout/HorizontalOrganizationChart"/>
    <dgm:cxn modelId="{94BE9105-277B-4A2F-A57E-65D81D56142F}" type="presOf" srcId="{A117BB7D-D55B-4B88-94CE-B2DE30C55900}" destId="{A029C9EA-C1C0-4AFE-ABC6-0C921B468710}" srcOrd="0" destOrd="0" presId="urn:microsoft.com/office/officeart/2009/3/layout/HorizontalOrganizationChart"/>
    <dgm:cxn modelId="{C0EA5207-D75C-40EB-AF5D-032616821272}" srcId="{389DA904-7395-4E60-A5C0-B75521832FB5}" destId="{BBCB8A78-400E-425E-9F49-664CB71EB773}" srcOrd="0" destOrd="0" parTransId="{49B1C662-3206-4DAF-8B36-7D75763EF848}" sibTransId="{8201B952-861B-4748-B194-4D6283E0F04D}"/>
    <dgm:cxn modelId="{9B5A871C-58C8-45F6-8548-53A9D0009844}" srcId="{916C2CD6-6C74-4DC2-9D82-0E783976A072}" destId="{442D7B50-48D0-46B5-AEE9-BA672E7B45B9}" srcOrd="4" destOrd="0" parTransId="{DE1C0982-DF41-43DB-B8E2-05F61FDF2341}" sibTransId="{6BA2E63D-1407-41F6-BBBB-B47A9206D3A9}"/>
    <dgm:cxn modelId="{7085B521-7F98-4EE2-9C56-87F89AEC5BA5}" type="presOf" srcId="{916C2CD6-6C74-4DC2-9D82-0E783976A072}" destId="{8BAF7D34-0AED-400E-90C3-583182BC0901}" srcOrd="1" destOrd="0" presId="urn:microsoft.com/office/officeart/2009/3/layout/HorizontalOrganizationChart"/>
    <dgm:cxn modelId="{6DCA0A23-A289-4367-8968-62B90F60483A}" type="presOf" srcId="{BBCB8A78-400E-425E-9F49-664CB71EB773}" destId="{70DFD45D-463A-4EB0-8403-0A248CF31AE7}" srcOrd="1" destOrd="0" presId="urn:microsoft.com/office/officeart/2009/3/layout/HorizontalOrganizationChart"/>
    <dgm:cxn modelId="{BC22A028-2034-4F54-97C8-AA2B51188B3A}" srcId="{B2C11AC6-9CF8-49F0-AEA2-DCF81C1375C6}" destId="{2C5D4A81-7BC9-4BFA-AFE4-0A8CC6AFF916}" srcOrd="0" destOrd="0" parTransId="{13B52ED2-676D-46C8-A74E-4B3CA4784D1B}" sibTransId="{20810EC3-5CDC-4C09-8693-FF816D2DEC54}"/>
    <dgm:cxn modelId="{4D0D242A-7BF8-44F0-B26E-B491A3693778}" srcId="{916C2CD6-6C74-4DC2-9D82-0E783976A072}" destId="{8C9C8314-EA02-458C-90AF-8E6A8F9F5434}" srcOrd="3" destOrd="0" parTransId="{0DB4F459-1803-46EB-8DFF-3F582C7C1865}" sibTransId="{8017D24F-30EB-45F3-80CB-D5A44B80F517}"/>
    <dgm:cxn modelId="{AA3AB92A-F040-4038-9D3B-2B8061B635E8}" type="presOf" srcId="{BA583097-559D-4E72-B622-1008706C3BA5}" destId="{29093FE2-4448-4EC8-9B2B-00FC860B9ADB}" srcOrd="1" destOrd="0" presId="urn:microsoft.com/office/officeart/2009/3/layout/HorizontalOrganizationChart"/>
    <dgm:cxn modelId="{9F2EF22A-6D86-4769-A98E-6E21B30C9A59}" type="presOf" srcId="{5EDDE3CC-23F7-42E6-A6A6-E4739F946B35}" destId="{70693B6C-FB7C-4DFB-9A87-A90599A46BC8}" srcOrd="0" destOrd="0" presId="urn:microsoft.com/office/officeart/2009/3/layout/HorizontalOrganizationChart"/>
    <dgm:cxn modelId="{A171AA2F-E8B2-449E-8E51-320171235BF5}" type="presOf" srcId="{916C2CD6-6C74-4DC2-9D82-0E783976A072}" destId="{20F43BCF-ACAD-45CA-A5FC-26B2FDB2C8F6}" srcOrd="0" destOrd="0" presId="urn:microsoft.com/office/officeart/2009/3/layout/HorizontalOrganizationChart"/>
    <dgm:cxn modelId="{9DF40331-F98A-4182-A1F5-C0E43FCD0352}" type="presOf" srcId="{ECB96EF8-707A-4A36-8BFE-6964FB9F49C4}" destId="{387DEF68-15EB-4043-9039-2F6F676D9113}" srcOrd="0" destOrd="0" presId="urn:microsoft.com/office/officeart/2009/3/layout/HorizontalOrganizationChart"/>
    <dgm:cxn modelId="{AE60555B-4FBF-469E-ACA7-5D48C344084B}" srcId="{5007B407-7BA1-48DE-8BDE-0C1313B77C15}" destId="{ECB96EF8-707A-4A36-8BFE-6964FB9F49C4}" srcOrd="1" destOrd="0" parTransId="{5EDDE3CC-23F7-42E6-A6A6-E4739F946B35}" sibTransId="{9F3B843D-EE69-4AE8-82E6-06B94D2E54F3}"/>
    <dgm:cxn modelId="{1F90D25C-49F0-4CC5-B6A4-62988D24977D}" srcId="{916C2CD6-6C74-4DC2-9D82-0E783976A072}" destId="{BA583097-559D-4E72-B622-1008706C3BA5}" srcOrd="0" destOrd="0" parTransId="{1BDDA938-AF55-480E-BF75-668786B84BE4}" sibTransId="{7BC85F7F-8385-4338-AF05-3D5AC548F50E}"/>
    <dgm:cxn modelId="{C15C1D5F-EBF9-4C14-8ECD-46FC1F475F61}" srcId="{B2C11AC6-9CF8-49F0-AEA2-DCF81C1375C6}" destId="{00DFBF2E-DF76-410B-AC1A-26FD3AEC5156}" srcOrd="2" destOrd="0" parTransId="{D44EEF85-972E-4812-A501-CD5E8A2663AD}" sibTransId="{4E75225F-9CBC-4C72-93A0-02E82DFC9A02}"/>
    <dgm:cxn modelId="{D14D1E5F-7EC9-4ADC-8E6C-43C57E2A1F9C}" type="presOf" srcId="{BA583097-559D-4E72-B622-1008706C3BA5}" destId="{D94A2BA9-CB4F-4C44-9E8A-0E53DBBA3EE3}" srcOrd="0" destOrd="0" presId="urn:microsoft.com/office/officeart/2009/3/layout/HorizontalOrganizationChart"/>
    <dgm:cxn modelId="{C90BA161-EDE4-4E04-9A0C-1CCF99642B3C}" type="presOf" srcId="{ECB96EF8-707A-4A36-8BFE-6964FB9F49C4}" destId="{0B491D61-7F0A-489C-94BE-89CF50D25941}" srcOrd="1" destOrd="0" presId="urn:microsoft.com/office/officeart/2009/3/layout/HorizontalOrganizationChart"/>
    <dgm:cxn modelId="{5308CE63-5D2D-4A94-9FD9-7786E3637D40}" srcId="{389DA904-7395-4E60-A5C0-B75521832FB5}" destId="{916C2CD6-6C74-4DC2-9D82-0E783976A072}" srcOrd="2" destOrd="0" parTransId="{7BD89840-10E1-407A-BB88-954BE0D035ED}" sibTransId="{DDBFA49B-3649-4630-9291-76C84DBCCEDB}"/>
    <dgm:cxn modelId="{A6359A44-0CA0-4473-BD7A-FBD3DEFCA5B5}" type="presOf" srcId="{00DFBF2E-DF76-410B-AC1A-26FD3AEC5156}" destId="{F7BF20CB-7D4B-4159-99F9-84E846F1839E}" srcOrd="1" destOrd="0" presId="urn:microsoft.com/office/officeart/2009/3/layout/HorizontalOrganizationChart"/>
    <dgm:cxn modelId="{73DBB547-9227-4E14-89BC-AB01C80E95AC}" type="presOf" srcId="{7B46CC3D-8693-478A-A526-62831F05F7F7}" destId="{733630C5-428B-4900-BFAA-560988CFE728}" srcOrd="1" destOrd="0" presId="urn:microsoft.com/office/officeart/2009/3/layout/HorizontalOrganizationChart"/>
    <dgm:cxn modelId="{0375366B-C587-4B72-8A84-7919B3EF9743}" type="presOf" srcId="{8C9C8314-EA02-458C-90AF-8E6A8F9F5434}" destId="{305B51DC-8661-47BE-8CD6-213A465D3873}" srcOrd="1" destOrd="0" presId="urn:microsoft.com/office/officeart/2009/3/layout/HorizontalOrganizationChart"/>
    <dgm:cxn modelId="{7957466F-DA28-44F5-A2DD-3615AA93CC79}" type="presOf" srcId="{442D7B50-48D0-46B5-AEE9-BA672E7B45B9}" destId="{B10916CB-2308-4B5D-96FC-3E25A4100700}" srcOrd="0" destOrd="0" presId="urn:microsoft.com/office/officeart/2009/3/layout/HorizontalOrganizationChart"/>
    <dgm:cxn modelId="{BF523771-6D45-4E63-A36F-2864CB7C1461}" type="presOf" srcId="{BBCB8A78-400E-425E-9F49-664CB71EB773}" destId="{EA0134C8-E955-497E-A74C-202EA1755F14}" srcOrd="0" destOrd="0" presId="urn:microsoft.com/office/officeart/2009/3/layout/HorizontalOrganizationChart"/>
    <dgm:cxn modelId="{E38CA671-3DEA-412C-9E98-FBDA478E99FC}" srcId="{B2C11AC6-9CF8-49F0-AEA2-DCF81C1375C6}" destId="{1ED4821F-6931-4389-AC6B-CC6E34194D57}" srcOrd="1" destOrd="0" parTransId="{6D875EED-013C-4389-AF2F-99BE8CD22F07}" sibTransId="{4BC1B1DE-72D9-4768-8593-725C91320EE5}"/>
    <dgm:cxn modelId="{89191472-AA25-4204-B221-8214FCBA9E82}" type="presOf" srcId="{D2441988-382F-4ACF-B46B-EBB65BC8A39F}" destId="{93F04732-9A87-4944-83EB-25EE3D3A2421}" srcOrd="0" destOrd="0" presId="urn:microsoft.com/office/officeart/2009/3/layout/HorizontalOrganizationChart"/>
    <dgm:cxn modelId="{BCDF8874-159D-4150-A289-97A0C10C5DC9}" type="presOf" srcId="{00DFBF2E-DF76-410B-AC1A-26FD3AEC5156}" destId="{D39E7F95-0C23-4D2F-973C-5B19FD673609}" srcOrd="0" destOrd="0" presId="urn:microsoft.com/office/officeart/2009/3/layout/HorizontalOrganizationChart"/>
    <dgm:cxn modelId="{3EE51E57-29AA-450A-8D89-D50CDCF3C5CA}" type="presOf" srcId="{A117BB7D-D55B-4B88-94CE-B2DE30C55900}" destId="{2DA51FD1-BAAC-43AD-AE48-FD9D00A18D8D}" srcOrd="1" destOrd="0" presId="urn:microsoft.com/office/officeart/2009/3/layout/HorizontalOrganizationChart"/>
    <dgm:cxn modelId="{CCB89D78-0359-4C2C-8CEB-C62023892426}" type="presOf" srcId="{C94FE68A-E2ED-41A8-9308-E0F36C18384D}" destId="{BE37AC59-9B5F-4D5C-9AFD-4E14460934C4}" srcOrd="0" destOrd="0" presId="urn:microsoft.com/office/officeart/2009/3/layout/HorizontalOrganizationChart"/>
    <dgm:cxn modelId="{373E8859-FFF8-4B19-A70E-02733A95B743}" type="presOf" srcId="{13B52ED2-676D-46C8-A74E-4B3CA4784D1B}" destId="{945A99C2-5FB1-417D-AD03-8E4118869756}" srcOrd="0" destOrd="0" presId="urn:microsoft.com/office/officeart/2009/3/layout/HorizontalOrganizationChart"/>
    <dgm:cxn modelId="{560B1881-4D24-4288-9BD6-72CBED065C66}" type="presOf" srcId="{1ED4821F-6931-4389-AC6B-CC6E34194D57}" destId="{C83AE7D9-2CBC-4A87-9BD8-6F40D8E4AFA9}" srcOrd="1" destOrd="0" presId="urn:microsoft.com/office/officeart/2009/3/layout/HorizontalOrganizationChart"/>
    <dgm:cxn modelId="{74B63882-7342-4278-86B1-D0A82F9DB582}" type="presOf" srcId="{7B46CC3D-8693-478A-A526-62831F05F7F7}" destId="{51107BFB-9FAF-48F5-A1CC-260D0B5E99B9}" srcOrd="0" destOrd="0" presId="urn:microsoft.com/office/officeart/2009/3/layout/HorizontalOrganizationChart"/>
    <dgm:cxn modelId="{45956182-AFF8-4905-818D-85E614481EB0}" type="presOf" srcId="{FE85351B-0EAE-4091-90D1-7AD5499B8D79}" destId="{FAEBB1A1-0429-4A8F-8A51-93480E96ECEB}" srcOrd="0" destOrd="0" presId="urn:microsoft.com/office/officeart/2009/3/layout/HorizontalOrganizationChart"/>
    <dgm:cxn modelId="{9DEF5784-1632-40BE-9F31-839D64F108CD}" type="presOf" srcId="{5007B407-7BA1-48DE-8BDE-0C1313B77C15}" destId="{9C97C142-FE92-451B-8111-7EBEE66CB175}" srcOrd="1" destOrd="0" presId="urn:microsoft.com/office/officeart/2009/3/layout/HorizontalOrganizationChart"/>
    <dgm:cxn modelId="{643C4585-A3F0-4259-ADB6-7098B004E008}" type="presOf" srcId="{1ED4821F-6931-4389-AC6B-CC6E34194D57}" destId="{C3B80C76-EAD9-475F-9814-FF45790CB5C2}" srcOrd="0" destOrd="0" presId="urn:microsoft.com/office/officeart/2009/3/layout/HorizontalOrganizationChart"/>
    <dgm:cxn modelId="{39A71389-3966-4EF6-985F-EBB9C440B80E}" type="presOf" srcId="{D44EEF85-972E-4812-A501-CD5E8A2663AD}" destId="{064EDF70-CB04-45BC-BDCB-DA09FBAFB354}" srcOrd="0" destOrd="0" presId="urn:microsoft.com/office/officeart/2009/3/layout/HorizontalOrganizationChart"/>
    <dgm:cxn modelId="{38B4BC8B-9679-4B62-8BD4-E4072BB1990E}" srcId="{389DA904-7395-4E60-A5C0-B75521832FB5}" destId="{57A294F5-2D60-4236-B81D-C5881AA107B6}" srcOrd="3" destOrd="0" parTransId="{A6937514-D711-4318-BB0C-BB0B1B7A196C}" sibTransId="{602345D3-D83B-4517-B6FE-E9B9ACA3734B}"/>
    <dgm:cxn modelId="{B54CEF90-2BBF-4EB2-AF47-630C04D4164E}" type="presOf" srcId="{78319DA3-6E9C-4013-AB2F-D22219D3342B}" destId="{CFDCF926-CB62-4B64-A258-727832AD8AC9}" srcOrd="1" destOrd="0" presId="urn:microsoft.com/office/officeart/2009/3/layout/HorizontalOrganizationChart"/>
    <dgm:cxn modelId="{5211AE99-D741-4180-A20A-87E979FC39DD}" type="presOf" srcId="{0DB4F459-1803-46EB-8DFF-3F582C7C1865}" destId="{A5A699B5-C099-4F2C-B86E-F18BDD573C31}" srcOrd="0" destOrd="0" presId="urn:microsoft.com/office/officeart/2009/3/layout/HorizontalOrganizationChart"/>
    <dgm:cxn modelId="{6A5A3D9A-D70B-4133-B858-34A418D89CB0}" type="presOf" srcId="{5007B407-7BA1-48DE-8BDE-0C1313B77C15}" destId="{B901FDAD-9632-4720-9022-7B4093046825}" srcOrd="0" destOrd="0" presId="urn:microsoft.com/office/officeart/2009/3/layout/HorizontalOrganizationChart"/>
    <dgm:cxn modelId="{9495929B-A360-4A8B-A830-F3DA282BC3FF}" srcId="{916C2CD6-6C74-4DC2-9D82-0E783976A072}" destId="{FE85351B-0EAE-4091-90D1-7AD5499B8D79}" srcOrd="5" destOrd="0" parTransId="{0979DC66-7D71-48FC-AA4C-7A4637ACF0B9}" sibTransId="{EFD7D662-F613-40C4-A12F-AEC344EF4AA5}"/>
    <dgm:cxn modelId="{B00B699C-98DD-4581-8D5A-B5575DFD6F87}" type="presOf" srcId="{FE85351B-0EAE-4091-90D1-7AD5499B8D79}" destId="{5921B9FE-5E2E-4236-86B8-F66E29BB80AA}" srcOrd="1" destOrd="0" presId="urn:microsoft.com/office/officeart/2009/3/layout/HorizontalOrganizationChart"/>
    <dgm:cxn modelId="{28C9B0A4-02DE-42F1-A588-C9C5500FC45D}" type="presOf" srcId="{B2C11AC6-9CF8-49F0-AEA2-DCF81C1375C6}" destId="{686CC855-E2F5-4FA8-BFF2-3B7DBB4CCCC0}" srcOrd="1" destOrd="0" presId="urn:microsoft.com/office/officeart/2009/3/layout/HorizontalOrganizationChart"/>
    <dgm:cxn modelId="{0B55E6A5-3BED-4573-A87D-417B76731FDD}" type="presOf" srcId="{AF3B2B39-5C46-4103-B5D4-8F2057BA0CEC}" destId="{631027F0-4D7A-493B-9805-C5BB7AD8B13F}" srcOrd="0" destOrd="0" presId="urn:microsoft.com/office/officeart/2009/3/layout/HorizontalOrganizationChart"/>
    <dgm:cxn modelId="{2618DFAF-D012-4612-94F4-C1FDDAC2A24E}" type="presOf" srcId="{0979DC66-7D71-48FC-AA4C-7A4637ACF0B9}" destId="{8FDB1191-E053-493B-8D73-EFE1918A1DC5}" srcOrd="0" destOrd="0" presId="urn:microsoft.com/office/officeart/2009/3/layout/HorizontalOrganizationChart"/>
    <dgm:cxn modelId="{3C1988BC-CE42-411B-AC07-ACA6E52C5FFB}" type="presOf" srcId="{2C5D4A81-7BC9-4BFA-AFE4-0A8CC6AFF916}" destId="{F1E85ED6-5F66-45B1-9815-2D348D7349E4}" srcOrd="1" destOrd="0" presId="urn:microsoft.com/office/officeart/2009/3/layout/HorizontalOrganizationChart"/>
    <dgm:cxn modelId="{745B7DBD-C966-4F68-AC65-FE23F4FA4618}" srcId="{916C2CD6-6C74-4DC2-9D82-0E783976A072}" destId="{5007B407-7BA1-48DE-8BDE-0C1313B77C15}" srcOrd="2" destOrd="0" parTransId="{D2441988-382F-4ACF-B46B-EBB65BC8A39F}" sibTransId="{D43A35B6-B874-46AE-8BE3-5F6F0BC0BF83}"/>
    <dgm:cxn modelId="{F351F2BD-E255-4C2E-99E9-06C672E1DCBC}" type="presOf" srcId="{6D875EED-013C-4389-AF2F-99BE8CD22F07}" destId="{B5C4102E-5E74-48D2-9B4E-5BAD6C2D66B4}" srcOrd="0" destOrd="0" presId="urn:microsoft.com/office/officeart/2009/3/layout/HorizontalOrganizationChart"/>
    <dgm:cxn modelId="{C39541C0-50E3-4D2D-BAE0-29A7A0F494DB}" type="presOf" srcId="{8AC4E20D-28BD-4ADE-8297-E70DAE857A1E}" destId="{63B93CD9-7407-47BC-8D2B-5D4E11ECABD1}" srcOrd="0" destOrd="0" presId="urn:microsoft.com/office/officeart/2009/3/layout/HorizontalOrganizationChart"/>
    <dgm:cxn modelId="{36FA0EC1-4BB5-47A8-AA36-FF9E06F3FA35}" type="presOf" srcId="{1BDDA938-AF55-480E-BF75-668786B84BE4}" destId="{02C37BF6-47C5-448F-86F1-9BF50767862F}" srcOrd="0" destOrd="0" presId="urn:microsoft.com/office/officeart/2009/3/layout/HorizontalOrganizationChart"/>
    <dgm:cxn modelId="{E388A1C2-0865-42C8-BD0C-42EBF815AB9E}" type="presOf" srcId="{389DA904-7395-4E60-A5C0-B75521832FB5}" destId="{9347E07C-4ECA-44AF-81E6-E72D050B6464}" srcOrd="0" destOrd="0" presId="urn:microsoft.com/office/officeart/2009/3/layout/HorizontalOrganizationChart"/>
    <dgm:cxn modelId="{864AA9C4-2604-466B-955B-150D28237EF4}" type="presOf" srcId="{8C9C8314-EA02-458C-90AF-8E6A8F9F5434}" destId="{7DD2366B-B9F6-40AE-9F7D-77A401906807}" srcOrd="0" destOrd="0" presId="urn:microsoft.com/office/officeart/2009/3/layout/HorizontalOrganizationChart"/>
    <dgm:cxn modelId="{4C2303C6-0D3C-4DA8-ACA7-0097BBDC568E}" type="presOf" srcId="{78319DA3-6E9C-4013-AB2F-D22219D3342B}" destId="{8A1040FB-06FA-49A1-A27D-B7016CABC070}" srcOrd="0" destOrd="0" presId="urn:microsoft.com/office/officeart/2009/3/layout/HorizontalOrganizationChart"/>
    <dgm:cxn modelId="{4A551BCC-4D9C-433D-B9E5-E18CB537C3B3}" srcId="{916C2CD6-6C74-4DC2-9D82-0E783976A072}" destId="{7B46CC3D-8693-478A-A526-62831F05F7F7}" srcOrd="1" destOrd="0" parTransId="{8025B034-301B-4324-A413-4501AFEC868A}" sibTransId="{1BECD848-37B1-4299-A8DD-A96FB956BD94}"/>
    <dgm:cxn modelId="{799C45D3-F0B0-40B9-B3A5-95F84B25DE57}" type="presOf" srcId="{B38C1A0F-BC14-4275-934F-1B7251B9CDF9}" destId="{A06C8D4C-2E4F-42B8-BD01-F4416A4A2299}" srcOrd="0" destOrd="0" presId="urn:microsoft.com/office/officeart/2009/3/layout/HorizontalOrganizationChart"/>
    <dgm:cxn modelId="{8890E8E6-D2B0-4D1C-8B61-63AFEC3D47AF}" srcId="{FE85351B-0EAE-4091-90D1-7AD5499B8D79}" destId="{AF3B2B39-5C46-4103-B5D4-8F2057BA0CEC}" srcOrd="0" destOrd="0" parTransId="{8AC4E20D-28BD-4ADE-8297-E70DAE857A1E}" sibTransId="{E7FE0909-6E5D-491F-B27D-01048111EB53}"/>
    <dgm:cxn modelId="{8E03A8F0-C4E1-4FF4-8318-7209E38861AC}" type="presOf" srcId="{AF3B2B39-5C46-4103-B5D4-8F2057BA0CEC}" destId="{C118E2E6-906E-4D38-BF85-DADF42ABE352}" srcOrd="1" destOrd="0" presId="urn:microsoft.com/office/officeart/2009/3/layout/HorizontalOrganizationChart"/>
    <dgm:cxn modelId="{FFF6E9F1-72C8-48F9-B8B0-691781DA82E0}" type="presOf" srcId="{B2C11AC6-9CF8-49F0-AEA2-DCF81C1375C6}" destId="{0D95F84B-DB57-422C-AD7C-20DAF059C9EE}" srcOrd="0" destOrd="0" presId="urn:microsoft.com/office/officeart/2009/3/layout/HorizontalOrganizationChart"/>
    <dgm:cxn modelId="{9B3985F8-887D-43D7-91C7-08EEAEADE239}" srcId="{5007B407-7BA1-48DE-8BDE-0C1313B77C15}" destId="{78319DA3-6E9C-4013-AB2F-D22219D3342B}" srcOrd="2" destOrd="0" parTransId="{B38C1A0F-BC14-4275-934F-1B7251B9CDF9}" sibTransId="{B42B9202-5825-4352-BEE5-0CCADA3C6D89}"/>
    <dgm:cxn modelId="{474CC5F8-B32C-475D-8A66-9C690CEEE4EA}" type="presOf" srcId="{442D7B50-48D0-46B5-AEE9-BA672E7B45B9}" destId="{5E3AE3AD-EB81-4F7A-B154-B1799EFE79B7}" srcOrd="1" destOrd="0" presId="urn:microsoft.com/office/officeart/2009/3/layout/HorizontalOrganizationChart"/>
    <dgm:cxn modelId="{89520BFA-A669-4AA6-84F3-933AB19261CC}" type="presOf" srcId="{DE1C0982-DF41-43DB-B8E2-05F61FDF2341}" destId="{B232F61E-9CAF-4B1E-8D22-042BB645CA3E}" srcOrd="0" destOrd="0" presId="urn:microsoft.com/office/officeart/2009/3/layout/HorizontalOrganizationChart"/>
    <dgm:cxn modelId="{C8B930FB-816D-4CC5-89D1-7E1C27393AAE}" type="presOf" srcId="{57A294F5-2D60-4236-B81D-C5881AA107B6}" destId="{E501F421-8090-4600-93CE-519C9FF6A34F}" srcOrd="1" destOrd="0" presId="urn:microsoft.com/office/officeart/2009/3/layout/HorizontalOrganizationChart"/>
    <dgm:cxn modelId="{C58F82FE-9FA2-4FC3-B5A9-E74CDCCE9DF7}" type="presOf" srcId="{57A294F5-2D60-4236-B81D-C5881AA107B6}" destId="{253F923D-073E-4FF7-B492-C10C2BAD98BA}" srcOrd="0" destOrd="0" presId="urn:microsoft.com/office/officeart/2009/3/layout/HorizontalOrganizationChart"/>
    <dgm:cxn modelId="{83EB05F0-3B5C-4F46-BF66-CAB696882600}" type="presParOf" srcId="{9347E07C-4ECA-44AF-81E6-E72D050B6464}" destId="{89CC1DAC-EBE3-4314-9C9A-3322D0B8B488}" srcOrd="0" destOrd="0" presId="urn:microsoft.com/office/officeart/2009/3/layout/HorizontalOrganizationChart"/>
    <dgm:cxn modelId="{82379E2B-6704-4F7E-80A5-E2F14437D621}" type="presParOf" srcId="{89CC1DAC-EBE3-4314-9C9A-3322D0B8B488}" destId="{F5D8734A-434B-44E4-AEA7-B0657220BBE2}" srcOrd="0" destOrd="0" presId="urn:microsoft.com/office/officeart/2009/3/layout/HorizontalOrganizationChart"/>
    <dgm:cxn modelId="{AD506A3C-CAB1-4DD3-9CB1-1B6D74FEC2E1}" type="presParOf" srcId="{F5D8734A-434B-44E4-AEA7-B0657220BBE2}" destId="{EA0134C8-E955-497E-A74C-202EA1755F14}" srcOrd="0" destOrd="0" presId="urn:microsoft.com/office/officeart/2009/3/layout/HorizontalOrganizationChart"/>
    <dgm:cxn modelId="{852CE917-40C8-43AB-9613-541392E428BA}" type="presParOf" srcId="{F5D8734A-434B-44E4-AEA7-B0657220BBE2}" destId="{70DFD45D-463A-4EB0-8403-0A248CF31AE7}" srcOrd="1" destOrd="0" presId="urn:microsoft.com/office/officeart/2009/3/layout/HorizontalOrganizationChart"/>
    <dgm:cxn modelId="{59163DF2-FBED-4DD4-8B3E-8C97102C20AB}" type="presParOf" srcId="{89CC1DAC-EBE3-4314-9C9A-3322D0B8B488}" destId="{CD9FEB9A-0982-4B95-821B-DB6EA8B103B1}" srcOrd="1" destOrd="0" presId="urn:microsoft.com/office/officeart/2009/3/layout/HorizontalOrganizationChart"/>
    <dgm:cxn modelId="{30F89BFF-F380-4DBD-BF0D-A74813A330F1}" type="presParOf" srcId="{89CC1DAC-EBE3-4314-9C9A-3322D0B8B488}" destId="{D284EF40-F10D-4262-BE2F-F8D2A82ACEDE}" srcOrd="2" destOrd="0" presId="urn:microsoft.com/office/officeart/2009/3/layout/HorizontalOrganizationChart"/>
    <dgm:cxn modelId="{295371FF-B52A-4BA0-BB5A-E624BE1F1D1F}" type="presParOf" srcId="{9347E07C-4ECA-44AF-81E6-E72D050B6464}" destId="{29F989AE-576A-4155-81CF-1E4908CECF3D}" srcOrd="1" destOrd="0" presId="urn:microsoft.com/office/officeart/2009/3/layout/HorizontalOrganizationChart"/>
    <dgm:cxn modelId="{C00811E9-81B0-4E4E-9134-63461256E6CD}" type="presParOf" srcId="{29F989AE-576A-4155-81CF-1E4908CECF3D}" destId="{A2B10DD6-D4F6-4FB8-A3DB-9CC5130A660E}" srcOrd="0" destOrd="0" presId="urn:microsoft.com/office/officeart/2009/3/layout/HorizontalOrganizationChart"/>
    <dgm:cxn modelId="{8B43576E-80A5-4E3D-9F65-24FA78EDF5FC}" type="presParOf" srcId="{A2B10DD6-D4F6-4FB8-A3DB-9CC5130A660E}" destId="{0D95F84B-DB57-422C-AD7C-20DAF059C9EE}" srcOrd="0" destOrd="0" presId="urn:microsoft.com/office/officeart/2009/3/layout/HorizontalOrganizationChart"/>
    <dgm:cxn modelId="{7753A23B-B4AB-4011-82F9-E061452FA234}" type="presParOf" srcId="{A2B10DD6-D4F6-4FB8-A3DB-9CC5130A660E}" destId="{686CC855-E2F5-4FA8-BFF2-3B7DBB4CCCC0}" srcOrd="1" destOrd="0" presId="urn:microsoft.com/office/officeart/2009/3/layout/HorizontalOrganizationChart"/>
    <dgm:cxn modelId="{AC045B9D-2C23-4DF0-8B4F-9CB7D299F5A5}" type="presParOf" srcId="{29F989AE-576A-4155-81CF-1E4908CECF3D}" destId="{047436A5-B538-4C82-9B4F-B2AE4165EDE1}" srcOrd="1" destOrd="0" presId="urn:microsoft.com/office/officeart/2009/3/layout/HorizontalOrganizationChart"/>
    <dgm:cxn modelId="{9B4F3DCA-7FC0-4E73-8A10-04F48D0523DE}" type="presParOf" srcId="{047436A5-B538-4C82-9B4F-B2AE4165EDE1}" destId="{945A99C2-5FB1-417D-AD03-8E4118869756}" srcOrd="0" destOrd="0" presId="urn:microsoft.com/office/officeart/2009/3/layout/HorizontalOrganizationChart"/>
    <dgm:cxn modelId="{5E9183E9-1FF4-44B0-8FC3-4590744E25BC}" type="presParOf" srcId="{047436A5-B538-4C82-9B4F-B2AE4165EDE1}" destId="{73155837-B4A9-4E9D-B03C-7D0414A315E3}" srcOrd="1" destOrd="0" presId="urn:microsoft.com/office/officeart/2009/3/layout/HorizontalOrganizationChart"/>
    <dgm:cxn modelId="{63BB21CB-74F8-4118-A07C-7EC52C441E42}" type="presParOf" srcId="{73155837-B4A9-4E9D-B03C-7D0414A315E3}" destId="{B25B45EA-9D0E-4E84-8A0D-D412BC6666B1}" srcOrd="0" destOrd="0" presId="urn:microsoft.com/office/officeart/2009/3/layout/HorizontalOrganizationChart"/>
    <dgm:cxn modelId="{E944842C-D27D-4094-9542-C3F8C9FA5C89}" type="presParOf" srcId="{B25B45EA-9D0E-4E84-8A0D-D412BC6666B1}" destId="{191469DA-63AA-4F60-A282-0F1D63D0E52B}" srcOrd="0" destOrd="0" presId="urn:microsoft.com/office/officeart/2009/3/layout/HorizontalOrganizationChart"/>
    <dgm:cxn modelId="{7B1B1964-89DA-4395-B614-A3568A1F6725}" type="presParOf" srcId="{B25B45EA-9D0E-4E84-8A0D-D412BC6666B1}" destId="{F1E85ED6-5F66-45B1-9815-2D348D7349E4}" srcOrd="1" destOrd="0" presId="urn:microsoft.com/office/officeart/2009/3/layout/HorizontalOrganizationChart"/>
    <dgm:cxn modelId="{DB9C350C-230D-47EA-B42D-56C4566EE4BB}" type="presParOf" srcId="{73155837-B4A9-4E9D-B03C-7D0414A315E3}" destId="{2D7A5CC7-59D6-4ADD-BFFF-3066700E2411}" srcOrd="1" destOrd="0" presId="urn:microsoft.com/office/officeart/2009/3/layout/HorizontalOrganizationChart"/>
    <dgm:cxn modelId="{0DD6F13D-29FC-47C0-8144-345BA00CECF0}" type="presParOf" srcId="{73155837-B4A9-4E9D-B03C-7D0414A315E3}" destId="{D0294022-A93F-44F2-88E1-ECF167D95270}" srcOrd="2" destOrd="0" presId="urn:microsoft.com/office/officeart/2009/3/layout/HorizontalOrganizationChart"/>
    <dgm:cxn modelId="{54888E31-0755-44C1-B989-A7A562F7CBC3}" type="presParOf" srcId="{047436A5-B538-4C82-9B4F-B2AE4165EDE1}" destId="{B5C4102E-5E74-48D2-9B4E-5BAD6C2D66B4}" srcOrd="2" destOrd="0" presId="urn:microsoft.com/office/officeart/2009/3/layout/HorizontalOrganizationChart"/>
    <dgm:cxn modelId="{814EB493-E061-4F53-B13E-B37DB87DDA66}" type="presParOf" srcId="{047436A5-B538-4C82-9B4F-B2AE4165EDE1}" destId="{A8AE040C-2B81-493E-A917-DF0C70CD2B57}" srcOrd="3" destOrd="0" presId="urn:microsoft.com/office/officeart/2009/3/layout/HorizontalOrganizationChart"/>
    <dgm:cxn modelId="{9EB6D825-0EA6-4EB6-B7A3-A2904C9E97D1}" type="presParOf" srcId="{A8AE040C-2B81-493E-A917-DF0C70CD2B57}" destId="{C457A78E-34A0-4A59-94F3-2C0C33ABB071}" srcOrd="0" destOrd="0" presId="urn:microsoft.com/office/officeart/2009/3/layout/HorizontalOrganizationChart"/>
    <dgm:cxn modelId="{690C0A76-CB41-4D88-A761-440EC94CD26F}" type="presParOf" srcId="{C457A78E-34A0-4A59-94F3-2C0C33ABB071}" destId="{C3B80C76-EAD9-475F-9814-FF45790CB5C2}" srcOrd="0" destOrd="0" presId="urn:microsoft.com/office/officeart/2009/3/layout/HorizontalOrganizationChart"/>
    <dgm:cxn modelId="{16824E9A-20A9-4126-B814-57D9C3DBEB90}" type="presParOf" srcId="{C457A78E-34A0-4A59-94F3-2C0C33ABB071}" destId="{C83AE7D9-2CBC-4A87-9BD8-6F40D8E4AFA9}" srcOrd="1" destOrd="0" presId="urn:microsoft.com/office/officeart/2009/3/layout/HorizontalOrganizationChart"/>
    <dgm:cxn modelId="{F9EDF1A5-5162-4E31-B163-A1A158AF09E7}" type="presParOf" srcId="{A8AE040C-2B81-493E-A917-DF0C70CD2B57}" destId="{85E024E2-139B-449B-A50F-23916FDE2695}" srcOrd="1" destOrd="0" presId="urn:microsoft.com/office/officeart/2009/3/layout/HorizontalOrganizationChart"/>
    <dgm:cxn modelId="{80CEA72C-7755-48A2-8BF4-575192EE4904}" type="presParOf" srcId="{A8AE040C-2B81-493E-A917-DF0C70CD2B57}" destId="{BC5CE710-07CA-4A7C-B293-1AC43BE1372F}" srcOrd="2" destOrd="0" presId="urn:microsoft.com/office/officeart/2009/3/layout/HorizontalOrganizationChart"/>
    <dgm:cxn modelId="{73B7F606-6E5E-445A-BDEB-A84984CC4B67}" type="presParOf" srcId="{047436A5-B538-4C82-9B4F-B2AE4165EDE1}" destId="{064EDF70-CB04-45BC-BDCB-DA09FBAFB354}" srcOrd="4" destOrd="0" presId="urn:microsoft.com/office/officeart/2009/3/layout/HorizontalOrganizationChart"/>
    <dgm:cxn modelId="{D8C900EE-1261-4D4B-ADA5-2B1016DFBFB7}" type="presParOf" srcId="{047436A5-B538-4C82-9B4F-B2AE4165EDE1}" destId="{03E35231-AC5C-4D50-849F-8123BA411D03}" srcOrd="5" destOrd="0" presId="urn:microsoft.com/office/officeart/2009/3/layout/HorizontalOrganizationChart"/>
    <dgm:cxn modelId="{FADAA858-59E9-4814-9EFA-C840B363F671}" type="presParOf" srcId="{03E35231-AC5C-4D50-849F-8123BA411D03}" destId="{F9AEA72B-7431-4C2A-B718-511555E9FB46}" srcOrd="0" destOrd="0" presId="urn:microsoft.com/office/officeart/2009/3/layout/HorizontalOrganizationChart"/>
    <dgm:cxn modelId="{07276AE4-092A-495F-8871-AB764B44D03E}" type="presParOf" srcId="{F9AEA72B-7431-4C2A-B718-511555E9FB46}" destId="{D39E7F95-0C23-4D2F-973C-5B19FD673609}" srcOrd="0" destOrd="0" presId="urn:microsoft.com/office/officeart/2009/3/layout/HorizontalOrganizationChart"/>
    <dgm:cxn modelId="{AE214641-EDC2-4E9A-AAC0-408D508FDBCC}" type="presParOf" srcId="{F9AEA72B-7431-4C2A-B718-511555E9FB46}" destId="{F7BF20CB-7D4B-4159-99F9-84E846F1839E}" srcOrd="1" destOrd="0" presId="urn:microsoft.com/office/officeart/2009/3/layout/HorizontalOrganizationChart"/>
    <dgm:cxn modelId="{FA9826B9-6092-4EDF-BFAE-7BF35AEE55DA}" type="presParOf" srcId="{03E35231-AC5C-4D50-849F-8123BA411D03}" destId="{FDC9986C-A4F3-4386-8A18-A712EC52491D}" srcOrd="1" destOrd="0" presId="urn:microsoft.com/office/officeart/2009/3/layout/HorizontalOrganizationChart"/>
    <dgm:cxn modelId="{19613C72-0A89-47C6-B75F-90EEA13212FB}" type="presParOf" srcId="{03E35231-AC5C-4D50-849F-8123BA411D03}" destId="{7E37E4E7-E293-49C8-9C36-F272A805E7E4}" srcOrd="2" destOrd="0" presId="urn:microsoft.com/office/officeart/2009/3/layout/HorizontalOrganizationChart"/>
    <dgm:cxn modelId="{3CB4ACC2-30EA-488B-AB7F-DF10DCBEBEC7}" type="presParOf" srcId="{29F989AE-576A-4155-81CF-1E4908CECF3D}" destId="{CB86DEEA-905A-41D0-887E-5F066663D02A}" srcOrd="2" destOrd="0" presId="urn:microsoft.com/office/officeart/2009/3/layout/HorizontalOrganizationChart"/>
    <dgm:cxn modelId="{1CB6F669-869C-4B52-9ECE-70B7175FF91E}" type="presParOf" srcId="{9347E07C-4ECA-44AF-81E6-E72D050B6464}" destId="{3E8A758C-0AEB-4029-89FA-5D0AFA24731C}" srcOrd="2" destOrd="0" presId="urn:microsoft.com/office/officeart/2009/3/layout/HorizontalOrganizationChart"/>
    <dgm:cxn modelId="{DBC3E068-078C-4EA8-942C-83C8B833F1DC}" type="presParOf" srcId="{3E8A758C-0AEB-4029-89FA-5D0AFA24731C}" destId="{3EC9A64B-CE87-432A-B853-632C34B0CBD3}" srcOrd="0" destOrd="0" presId="urn:microsoft.com/office/officeart/2009/3/layout/HorizontalOrganizationChart"/>
    <dgm:cxn modelId="{A7E42178-54E7-467B-8D64-BDD341244BA1}" type="presParOf" srcId="{3EC9A64B-CE87-432A-B853-632C34B0CBD3}" destId="{20F43BCF-ACAD-45CA-A5FC-26B2FDB2C8F6}" srcOrd="0" destOrd="0" presId="urn:microsoft.com/office/officeart/2009/3/layout/HorizontalOrganizationChart"/>
    <dgm:cxn modelId="{E5C0C38B-4FDB-4715-B1D5-7D77589399CB}" type="presParOf" srcId="{3EC9A64B-CE87-432A-B853-632C34B0CBD3}" destId="{8BAF7D34-0AED-400E-90C3-583182BC0901}" srcOrd="1" destOrd="0" presId="urn:microsoft.com/office/officeart/2009/3/layout/HorizontalOrganizationChart"/>
    <dgm:cxn modelId="{89C0B3EF-B304-4EED-9256-252C99B5F4BD}" type="presParOf" srcId="{3E8A758C-0AEB-4029-89FA-5D0AFA24731C}" destId="{BBF84D45-DB12-465C-B4E3-8F9A147652F9}" srcOrd="1" destOrd="0" presId="urn:microsoft.com/office/officeart/2009/3/layout/HorizontalOrganizationChart"/>
    <dgm:cxn modelId="{BE109900-30F6-4D04-8B50-862A7129D2D9}" type="presParOf" srcId="{BBF84D45-DB12-465C-B4E3-8F9A147652F9}" destId="{02C37BF6-47C5-448F-86F1-9BF50767862F}" srcOrd="0" destOrd="0" presId="urn:microsoft.com/office/officeart/2009/3/layout/HorizontalOrganizationChart"/>
    <dgm:cxn modelId="{D18C1A1C-B95C-4E55-8FBE-850C0D13588F}" type="presParOf" srcId="{BBF84D45-DB12-465C-B4E3-8F9A147652F9}" destId="{2E546960-2965-4FFA-9F5D-FE97B1D3DD04}" srcOrd="1" destOrd="0" presId="urn:microsoft.com/office/officeart/2009/3/layout/HorizontalOrganizationChart"/>
    <dgm:cxn modelId="{8A7ACA9C-32FE-4926-B6A5-F50DE29E95F1}" type="presParOf" srcId="{2E546960-2965-4FFA-9F5D-FE97B1D3DD04}" destId="{A0E28F29-8F2C-4118-A295-8C0812978F6C}" srcOrd="0" destOrd="0" presId="urn:microsoft.com/office/officeart/2009/3/layout/HorizontalOrganizationChart"/>
    <dgm:cxn modelId="{2F53E5B3-AC5B-486C-98B6-05FB5A145677}" type="presParOf" srcId="{A0E28F29-8F2C-4118-A295-8C0812978F6C}" destId="{D94A2BA9-CB4F-4C44-9E8A-0E53DBBA3EE3}" srcOrd="0" destOrd="0" presId="urn:microsoft.com/office/officeart/2009/3/layout/HorizontalOrganizationChart"/>
    <dgm:cxn modelId="{8C56266D-162F-4775-B34D-2635EC59D7B0}" type="presParOf" srcId="{A0E28F29-8F2C-4118-A295-8C0812978F6C}" destId="{29093FE2-4448-4EC8-9B2B-00FC860B9ADB}" srcOrd="1" destOrd="0" presId="urn:microsoft.com/office/officeart/2009/3/layout/HorizontalOrganizationChart"/>
    <dgm:cxn modelId="{A83BDE56-4825-4AA0-A443-6B987C3E709D}" type="presParOf" srcId="{2E546960-2965-4FFA-9F5D-FE97B1D3DD04}" destId="{94B35C15-8880-427E-8DE3-77760A8A3509}" srcOrd="1" destOrd="0" presId="urn:microsoft.com/office/officeart/2009/3/layout/HorizontalOrganizationChart"/>
    <dgm:cxn modelId="{84179CEF-C65F-447D-8F8A-8CBAE0BA5BA8}" type="presParOf" srcId="{2E546960-2965-4FFA-9F5D-FE97B1D3DD04}" destId="{DC733860-4620-4002-A173-F9B76E3E22AC}" srcOrd="2" destOrd="0" presId="urn:microsoft.com/office/officeart/2009/3/layout/HorizontalOrganizationChart"/>
    <dgm:cxn modelId="{3192642B-7C7B-462C-BF01-524490399F53}" type="presParOf" srcId="{BBF84D45-DB12-465C-B4E3-8F9A147652F9}" destId="{C2D1499B-B2D0-4D45-9BC1-D26CE8EBBA47}" srcOrd="2" destOrd="0" presId="urn:microsoft.com/office/officeart/2009/3/layout/HorizontalOrganizationChart"/>
    <dgm:cxn modelId="{96A59F00-2841-4595-A11D-EFE20671D153}" type="presParOf" srcId="{BBF84D45-DB12-465C-B4E3-8F9A147652F9}" destId="{2D335060-C09F-4EE5-8712-6DDEA562A682}" srcOrd="3" destOrd="0" presId="urn:microsoft.com/office/officeart/2009/3/layout/HorizontalOrganizationChart"/>
    <dgm:cxn modelId="{189D5423-8140-4943-BE92-9BB66C4FB6CB}" type="presParOf" srcId="{2D335060-C09F-4EE5-8712-6DDEA562A682}" destId="{F062063A-54C0-4B32-8E93-659F5E747EB2}" srcOrd="0" destOrd="0" presId="urn:microsoft.com/office/officeart/2009/3/layout/HorizontalOrganizationChart"/>
    <dgm:cxn modelId="{163AF025-A24C-47C9-962E-5E2AAB010481}" type="presParOf" srcId="{F062063A-54C0-4B32-8E93-659F5E747EB2}" destId="{51107BFB-9FAF-48F5-A1CC-260D0B5E99B9}" srcOrd="0" destOrd="0" presId="urn:microsoft.com/office/officeart/2009/3/layout/HorizontalOrganizationChart"/>
    <dgm:cxn modelId="{7C9FE4D9-A70A-4BFA-8314-09B4F9290608}" type="presParOf" srcId="{F062063A-54C0-4B32-8E93-659F5E747EB2}" destId="{733630C5-428B-4900-BFAA-560988CFE728}" srcOrd="1" destOrd="0" presId="urn:microsoft.com/office/officeart/2009/3/layout/HorizontalOrganizationChart"/>
    <dgm:cxn modelId="{E882529C-FC93-4B0E-A36B-F7D961D042EA}" type="presParOf" srcId="{2D335060-C09F-4EE5-8712-6DDEA562A682}" destId="{F7FAB5F9-C98E-4717-A1AF-2BFE16A6437E}" srcOrd="1" destOrd="0" presId="urn:microsoft.com/office/officeart/2009/3/layout/HorizontalOrganizationChart"/>
    <dgm:cxn modelId="{1499AB95-B89C-42CD-B07E-36BB50751EB9}" type="presParOf" srcId="{2D335060-C09F-4EE5-8712-6DDEA562A682}" destId="{A0F6CD1D-734C-4D91-BEBC-02B2721F5F15}" srcOrd="2" destOrd="0" presId="urn:microsoft.com/office/officeart/2009/3/layout/HorizontalOrganizationChart"/>
    <dgm:cxn modelId="{52157653-1DDC-43B5-A29C-7F0A85AC1ECC}" type="presParOf" srcId="{BBF84D45-DB12-465C-B4E3-8F9A147652F9}" destId="{93F04732-9A87-4944-83EB-25EE3D3A2421}" srcOrd="4" destOrd="0" presId="urn:microsoft.com/office/officeart/2009/3/layout/HorizontalOrganizationChart"/>
    <dgm:cxn modelId="{28B047BD-B4F8-4F2A-85BA-E122525F6A83}" type="presParOf" srcId="{BBF84D45-DB12-465C-B4E3-8F9A147652F9}" destId="{69EEE6DD-DC0C-4BBE-AC1B-ADBB2CFAAD66}" srcOrd="5" destOrd="0" presId="urn:microsoft.com/office/officeart/2009/3/layout/HorizontalOrganizationChart"/>
    <dgm:cxn modelId="{55D42AF7-43D1-469E-BE99-BBF417F129B4}" type="presParOf" srcId="{69EEE6DD-DC0C-4BBE-AC1B-ADBB2CFAAD66}" destId="{3394ABAA-6474-45E1-8AAA-2C84629D25C7}" srcOrd="0" destOrd="0" presId="urn:microsoft.com/office/officeart/2009/3/layout/HorizontalOrganizationChart"/>
    <dgm:cxn modelId="{F29669CB-7479-4913-9EE1-29A64463D92C}" type="presParOf" srcId="{3394ABAA-6474-45E1-8AAA-2C84629D25C7}" destId="{B901FDAD-9632-4720-9022-7B4093046825}" srcOrd="0" destOrd="0" presId="urn:microsoft.com/office/officeart/2009/3/layout/HorizontalOrganizationChart"/>
    <dgm:cxn modelId="{CF7E0E2A-088F-415C-9499-6658DA6177CB}" type="presParOf" srcId="{3394ABAA-6474-45E1-8AAA-2C84629D25C7}" destId="{9C97C142-FE92-451B-8111-7EBEE66CB175}" srcOrd="1" destOrd="0" presId="urn:microsoft.com/office/officeart/2009/3/layout/HorizontalOrganizationChart"/>
    <dgm:cxn modelId="{60ACBD8F-CBD4-4EF5-B5D8-35B6310C49A2}" type="presParOf" srcId="{69EEE6DD-DC0C-4BBE-AC1B-ADBB2CFAAD66}" destId="{BB6088BE-AD00-4997-A825-3E01DB4DCA4E}" srcOrd="1" destOrd="0" presId="urn:microsoft.com/office/officeart/2009/3/layout/HorizontalOrganizationChart"/>
    <dgm:cxn modelId="{8AA25BE7-68F6-42E9-A920-041AA8A06618}" type="presParOf" srcId="{BB6088BE-AD00-4997-A825-3E01DB4DCA4E}" destId="{BE37AC59-9B5F-4D5C-9AFD-4E14460934C4}" srcOrd="0" destOrd="0" presId="urn:microsoft.com/office/officeart/2009/3/layout/HorizontalOrganizationChart"/>
    <dgm:cxn modelId="{62E1352C-DC36-4DC5-8128-8E0A6D6914DA}" type="presParOf" srcId="{BB6088BE-AD00-4997-A825-3E01DB4DCA4E}" destId="{38DB963B-6BB6-41AE-A2BB-B00DE3AB5F8C}" srcOrd="1" destOrd="0" presId="urn:microsoft.com/office/officeart/2009/3/layout/HorizontalOrganizationChart"/>
    <dgm:cxn modelId="{02353DE7-D840-4FE0-843A-ABD3EE8F9324}" type="presParOf" srcId="{38DB963B-6BB6-41AE-A2BB-B00DE3AB5F8C}" destId="{DE517253-B416-4C1A-8CEA-7DFE94B70E12}" srcOrd="0" destOrd="0" presId="urn:microsoft.com/office/officeart/2009/3/layout/HorizontalOrganizationChart"/>
    <dgm:cxn modelId="{A6906EC8-5C02-4D27-A4C0-F50010662687}" type="presParOf" srcId="{DE517253-B416-4C1A-8CEA-7DFE94B70E12}" destId="{A029C9EA-C1C0-4AFE-ABC6-0C921B468710}" srcOrd="0" destOrd="0" presId="urn:microsoft.com/office/officeart/2009/3/layout/HorizontalOrganizationChart"/>
    <dgm:cxn modelId="{ACEB32F0-9E7D-4E37-9B30-85869F3E4AC2}" type="presParOf" srcId="{DE517253-B416-4C1A-8CEA-7DFE94B70E12}" destId="{2DA51FD1-BAAC-43AD-AE48-FD9D00A18D8D}" srcOrd="1" destOrd="0" presId="urn:microsoft.com/office/officeart/2009/3/layout/HorizontalOrganizationChart"/>
    <dgm:cxn modelId="{DCF9CC10-9F5B-4507-9784-AF85CDCEFB8B}" type="presParOf" srcId="{38DB963B-6BB6-41AE-A2BB-B00DE3AB5F8C}" destId="{2452E163-AF76-4B5F-9690-6E25EBA25EE3}" srcOrd="1" destOrd="0" presId="urn:microsoft.com/office/officeart/2009/3/layout/HorizontalOrganizationChart"/>
    <dgm:cxn modelId="{647C1D73-E880-499D-AAF4-0D58E4F24E9C}" type="presParOf" srcId="{38DB963B-6BB6-41AE-A2BB-B00DE3AB5F8C}" destId="{EF3D740E-67B5-42CD-98B5-F1C7D1F2F345}" srcOrd="2" destOrd="0" presId="urn:microsoft.com/office/officeart/2009/3/layout/HorizontalOrganizationChart"/>
    <dgm:cxn modelId="{898D3D21-4E1D-44A1-8A65-2137EB233CB9}" type="presParOf" srcId="{BB6088BE-AD00-4997-A825-3E01DB4DCA4E}" destId="{70693B6C-FB7C-4DFB-9A87-A90599A46BC8}" srcOrd="2" destOrd="0" presId="urn:microsoft.com/office/officeart/2009/3/layout/HorizontalOrganizationChart"/>
    <dgm:cxn modelId="{230909FE-92F7-41A9-A15B-F514E62D90AD}" type="presParOf" srcId="{BB6088BE-AD00-4997-A825-3E01DB4DCA4E}" destId="{66651A43-5EAD-4E9D-A38B-BDB2F148E457}" srcOrd="3" destOrd="0" presId="urn:microsoft.com/office/officeart/2009/3/layout/HorizontalOrganizationChart"/>
    <dgm:cxn modelId="{E829B758-0489-408F-B9F2-EF31C21DD3EC}" type="presParOf" srcId="{66651A43-5EAD-4E9D-A38B-BDB2F148E457}" destId="{02EF2244-50B7-4438-BBA9-99E594972B8B}" srcOrd="0" destOrd="0" presId="urn:microsoft.com/office/officeart/2009/3/layout/HorizontalOrganizationChart"/>
    <dgm:cxn modelId="{9EEDBD18-FFC4-44E5-97D8-6593F21B3C05}" type="presParOf" srcId="{02EF2244-50B7-4438-BBA9-99E594972B8B}" destId="{387DEF68-15EB-4043-9039-2F6F676D9113}" srcOrd="0" destOrd="0" presId="urn:microsoft.com/office/officeart/2009/3/layout/HorizontalOrganizationChart"/>
    <dgm:cxn modelId="{9167643F-FDA9-4E35-9C82-7109560201FF}" type="presParOf" srcId="{02EF2244-50B7-4438-BBA9-99E594972B8B}" destId="{0B491D61-7F0A-489C-94BE-89CF50D25941}" srcOrd="1" destOrd="0" presId="urn:microsoft.com/office/officeart/2009/3/layout/HorizontalOrganizationChart"/>
    <dgm:cxn modelId="{F85A00C5-3C99-4B85-8101-C259F9E3932C}" type="presParOf" srcId="{66651A43-5EAD-4E9D-A38B-BDB2F148E457}" destId="{588D8C02-4378-4D23-945A-DC983E98AB13}" srcOrd="1" destOrd="0" presId="urn:microsoft.com/office/officeart/2009/3/layout/HorizontalOrganizationChart"/>
    <dgm:cxn modelId="{C16BFE2A-A5A1-4D8F-BAA1-2A4C8701BAB1}" type="presParOf" srcId="{66651A43-5EAD-4E9D-A38B-BDB2F148E457}" destId="{3A05F08F-B404-4778-ADD3-052E1E0F8CEA}" srcOrd="2" destOrd="0" presId="urn:microsoft.com/office/officeart/2009/3/layout/HorizontalOrganizationChart"/>
    <dgm:cxn modelId="{95E09F18-FFCE-4352-82BC-D4E501A46A9D}" type="presParOf" srcId="{BB6088BE-AD00-4997-A825-3E01DB4DCA4E}" destId="{A06C8D4C-2E4F-42B8-BD01-F4416A4A2299}" srcOrd="4" destOrd="0" presId="urn:microsoft.com/office/officeart/2009/3/layout/HorizontalOrganizationChart"/>
    <dgm:cxn modelId="{821E5334-3BE9-4F94-A6D0-9154CF150159}" type="presParOf" srcId="{BB6088BE-AD00-4997-A825-3E01DB4DCA4E}" destId="{F0B67E72-0614-4A40-838B-80341A13E148}" srcOrd="5" destOrd="0" presId="urn:microsoft.com/office/officeart/2009/3/layout/HorizontalOrganizationChart"/>
    <dgm:cxn modelId="{107F2CA2-CD16-4DA9-AF2F-63F9DD8F70DC}" type="presParOf" srcId="{F0B67E72-0614-4A40-838B-80341A13E148}" destId="{506C8126-5A73-42F2-8490-4634436202DD}" srcOrd="0" destOrd="0" presId="urn:microsoft.com/office/officeart/2009/3/layout/HorizontalOrganizationChart"/>
    <dgm:cxn modelId="{CD3B6674-2889-4591-9088-9C932464EA4E}" type="presParOf" srcId="{506C8126-5A73-42F2-8490-4634436202DD}" destId="{8A1040FB-06FA-49A1-A27D-B7016CABC070}" srcOrd="0" destOrd="0" presId="urn:microsoft.com/office/officeart/2009/3/layout/HorizontalOrganizationChart"/>
    <dgm:cxn modelId="{E3FFC9EE-89D4-4C88-BBC7-F5C47928E9BD}" type="presParOf" srcId="{506C8126-5A73-42F2-8490-4634436202DD}" destId="{CFDCF926-CB62-4B64-A258-727832AD8AC9}" srcOrd="1" destOrd="0" presId="urn:microsoft.com/office/officeart/2009/3/layout/HorizontalOrganizationChart"/>
    <dgm:cxn modelId="{B24F22EA-B219-4887-ACC9-032CA053BDAB}" type="presParOf" srcId="{F0B67E72-0614-4A40-838B-80341A13E148}" destId="{7A57CE01-09B9-457A-8AEB-199DD3D3253D}" srcOrd="1" destOrd="0" presId="urn:microsoft.com/office/officeart/2009/3/layout/HorizontalOrganizationChart"/>
    <dgm:cxn modelId="{89E859DA-38A1-432B-914C-9AB788FEB898}" type="presParOf" srcId="{F0B67E72-0614-4A40-838B-80341A13E148}" destId="{930E5384-7348-4F0F-AD7F-5E47CB185B69}" srcOrd="2" destOrd="0" presId="urn:microsoft.com/office/officeart/2009/3/layout/HorizontalOrganizationChart"/>
    <dgm:cxn modelId="{1FBEA4F7-03E4-4256-ABAE-7DC406384EFF}" type="presParOf" srcId="{69EEE6DD-DC0C-4BBE-AC1B-ADBB2CFAAD66}" destId="{3027F455-7BFC-4FFD-9CE3-42D92A76F496}" srcOrd="2" destOrd="0" presId="urn:microsoft.com/office/officeart/2009/3/layout/HorizontalOrganizationChart"/>
    <dgm:cxn modelId="{3EFD27F0-B4A4-4ADF-88BE-65AE72EEE38A}" type="presParOf" srcId="{BBF84D45-DB12-465C-B4E3-8F9A147652F9}" destId="{A5A699B5-C099-4F2C-B86E-F18BDD573C31}" srcOrd="6" destOrd="0" presId="urn:microsoft.com/office/officeart/2009/3/layout/HorizontalOrganizationChart"/>
    <dgm:cxn modelId="{001E4EDE-29E6-4B10-AF12-3196885A1FB3}" type="presParOf" srcId="{BBF84D45-DB12-465C-B4E3-8F9A147652F9}" destId="{515D55F8-4C47-4E5A-BDBD-5CA72B58039A}" srcOrd="7" destOrd="0" presId="urn:microsoft.com/office/officeart/2009/3/layout/HorizontalOrganizationChart"/>
    <dgm:cxn modelId="{F41089D4-9D08-4AFC-8395-0795DF720B46}" type="presParOf" srcId="{515D55F8-4C47-4E5A-BDBD-5CA72B58039A}" destId="{BA6FF1A9-4D94-43AB-9211-C218E45A8E62}" srcOrd="0" destOrd="0" presId="urn:microsoft.com/office/officeart/2009/3/layout/HorizontalOrganizationChart"/>
    <dgm:cxn modelId="{7E927DD8-3A2D-4B2D-8A6B-3D975784EAFD}" type="presParOf" srcId="{BA6FF1A9-4D94-43AB-9211-C218E45A8E62}" destId="{7DD2366B-B9F6-40AE-9F7D-77A401906807}" srcOrd="0" destOrd="0" presId="urn:microsoft.com/office/officeart/2009/3/layout/HorizontalOrganizationChart"/>
    <dgm:cxn modelId="{29A7204A-2D64-4460-BDC9-E1A1C6D4FC4B}" type="presParOf" srcId="{BA6FF1A9-4D94-43AB-9211-C218E45A8E62}" destId="{305B51DC-8661-47BE-8CD6-213A465D3873}" srcOrd="1" destOrd="0" presId="urn:microsoft.com/office/officeart/2009/3/layout/HorizontalOrganizationChart"/>
    <dgm:cxn modelId="{E242D25E-42A6-4B9D-9125-6746EAA6D9DE}" type="presParOf" srcId="{515D55F8-4C47-4E5A-BDBD-5CA72B58039A}" destId="{3D6108EC-2764-4A99-A379-E887064A5D89}" srcOrd="1" destOrd="0" presId="urn:microsoft.com/office/officeart/2009/3/layout/HorizontalOrganizationChart"/>
    <dgm:cxn modelId="{93374717-9C1D-43BA-AB8F-5DA5F985480D}" type="presParOf" srcId="{515D55F8-4C47-4E5A-BDBD-5CA72B58039A}" destId="{926ED5C0-8C33-42C2-A0C1-0DE19B7BF0C8}" srcOrd="2" destOrd="0" presId="urn:microsoft.com/office/officeart/2009/3/layout/HorizontalOrganizationChart"/>
    <dgm:cxn modelId="{CA4DCA90-534E-4137-AE22-70789C93313A}" type="presParOf" srcId="{BBF84D45-DB12-465C-B4E3-8F9A147652F9}" destId="{B232F61E-9CAF-4B1E-8D22-042BB645CA3E}" srcOrd="8" destOrd="0" presId="urn:microsoft.com/office/officeart/2009/3/layout/HorizontalOrganizationChart"/>
    <dgm:cxn modelId="{D48D1B15-55A9-4BF6-BFD8-3CD7F5A353CC}" type="presParOf" srcId="{BBF84D45-DB12-465C-B4E3-8F9A147652F9}" destId="{01F1D092-998A-4407-B7FF-2584E9777F76}" srcOrd="9" destOrd="0" presId="urn:microsoft.com/office/officeart/2009/3/layout/HorizontalOrganizationChart"/>
    <dgm:cxn modelId="{1D372FB9-9C5A-4AF4-874F-B7D1C0FF585F}" type="presParOf" srcId="{01F1D092-998A-4407-B7FF-2584E9777F76}" destId="{C49BD540-944E-4263-AB1B-F2B1915F6020}" srcOrd="0" destOrd="0" presId="urn:microsoft.com/office/officeart/2009/3/layout/HorizontalOrganizationChart"/>
    <dgm:cxn modelId="{4481FDC4-6EB4-4FE9-A741-76000A54B930}" type="presParOf" srcId="{C49BD540-944E-4263-AB1B-F2B1915F6020}" destId="{B10916CB-2308-4B5D-96FC-3E25A4100700}" srcOrd="0" destOrd="0" presId="urn:microsoft.com/office/officeart/2009/3/layout/HorizontalOrganizationChart"/>
    <dgm:cxn modelId="{9E8A5D6D-2E74-409C-BF17-452A4695CAC8}" type="presParOf" srcId="{C49BD540-944E-4263-AB1B-F2B1915F6020}" destId="{5E3AE3AD-EB81-4F7A-B154-B1799EFE79B7}" srcOrd="1" destOrd="0" presId="urn:microsoft.com/office/officeart/2009/3/layout/HorizontalOrganizationChart"/>
    <dgm:cxn modelId="{746585B4-A070-49A8-98B3-6FE440A349BC}" type="presParOf" srcId="{01F1D092-998A-4407-B7FF-2584E9777F76}" destId="{14EDF83D-BCCA-4F5E-AD9D-40764B14A32C}" srcOrd="1" destOrd="0" presId="urn:microsoft.com/office/officeart/2009/3/layout/HorizontalOrganizationChart"/>
    <dgm:cxn modelId="{78D4BABD-EACB-4E0F-9767-FA639A9500F5}" type="presParOf" srcId="{01F1D092-998A-4407-B7FF-2584E9777F76}" destId="{7AFE0CC7-DE52-4A8B-808A-EECDFF1D182F}" srcOrd="2" destOrd="0" presId="urn:microsoft.com/office/officeart/2009/3/layout/HorizontalOrganizationChart"/>
    <dgm:cxn modelId="{BFFEA9F5-792D-4C83-BEE2-D6F134DAA541}" type="presParOf" srcId="{BBF84D45-DB12-465C-B4E3-8F9A147652F9}" destId="{8FDB1191-E053-493B-8D73-EFE1918A1DC5}" srcOrd="10" destOrd="0" presId="urn:microsoft.com/office/officeart/2009/3/layout/HorizontalOrganizationChart"/>
    <dgm:cxn modelId="{9BEF0EE6-93C9-40EF-8432-99534D6B478C}" type="presParOf" srcId="{BBF84D45-DB12-465C-B4E3-8F9A147652F9}" destId="{A37C1A56-2498-4B47-8375-AA6E9744F12E}" srcOrd="11" destOrd="0" presId="urn:microsoft.com/office/officeart/2009/3/layout/HorizontalOrganizationChart"/>
    <dgm:cxn modelId="{A7BEA493-D2E2-42D5-8E1C-C6577D833E95}" type="presParOf" srcId="{A37C1A56-2498-4B47-8375-AA6E9744F12E}" destId="{CE768BA4-9401-482D-BB7D-33833279014A}" srcOrd="0" destOrd="0" presId="urn:microsoft.com/office/officeart/2009/3/layout/HorizontalOrganizationChart"/>
    <dgm:cxn modelId="{9A41F230-415F-466E-8B4F-93C2D5296A78}" type="presParOf" srcId="{CE768BA4-9401-482D-BB7D-33833279014A}" destId="{FAEBB1A1-0429-4A8F-8A51-93480E96ECEB}" srcOrd="0" destOrd="0" presId="urn:microsoft.com/office/officeart/2009/3/layout/HorizontalOrganizationChart"/>
    <dgm:cxn modelId="{61B5D771-0507-4488-8A98-79146CD6C40B}" type="presParOf" srcId="{CE768BA4-9401-482D-BB7D-33833279014A}" destId="{5921B9FE-5E2E-4236-86B8-F66E29BB80AA}" srcOrd="1" destOrd="0" presId="urn:microsoft.com/office/officeart/2009/3/layout/HorizontalOrganizationChart"/>
    <dgm:cxn modelId="{AD2DCA57-E0F8-457A-AD94-8359D90C4CB9}" type="presParOf" srcId="{A37C1A56-2498-4B47-8375-AA6E9744F12E}" destId="{2E14D1F1-70F2-4383-8AF8-078E48218648}" srcOrd="1" destOrd="0" presId="urn:microsoft.com/office/officeart/2009/3/layout/HorizontalOrganizationChart"/>
    <dgm:cxn modelId="{EDA6C013-019B-4E92-8A1B-ABB3EFABE1D3}" type="presParOf" srcId="{2E14D1F1-70F2-4383-8AF8-078E48218648}" destId="{63B93CD9-7407-47BC-8D2B-5D4E11ECABD1}" srcOrd="0" destOrd="0" presId="urn:microsoft.com/office/officeart/2009/3/layout/HorizontalOrganizationChart"/>
    <dgm:cxn modelId="{81AE3BC0-37CB-4AA8-BDE7-30318D75CEA7}" type="presParOf" srcId="{2E14D1F1-70F2-4383-8AF8-078E48218648}" destId="{67DF7396-CAD5-441C-BB2D-A2CBCE98F183}" srcOrd="1" destOrd="0" presId="urn:microsoft.com/office/officeart/2009/3/layout/HorizontalOrganizationChart"/>
    <dgm:cxn modelId="{497E8C2C-A683-41F4-B23C-543D87A80C16}" type="presParOf" srcId="{67DF7396-CAD5-441C-BB2D-A2CBCE98F183}" destId="{35582938-88EE-4360-8EC8-6A1B5AFEB42A}" srcOrd="0" destOrd="0" presId="urn:microsoft.com/office/officeart/2009/3/layout/HorizontalOrganizationChart"/>
    <dgm:cxn modelId="{98CF94C1-8C66-40C5-9312-66B8E8768952}" type="presParOf" srcId="{35582938-88EE-4360-8EC8-6A1B5AFEB42A}" destId="{631027F0-4D7A-493B-9805-C5BB7AD8B13F}" srcOrd="0" destOrd="0" presId="urn:microsoft.com/office/officeart/2009/3/layout/HorizontalOrganizationChart"/>
    <dgm:cxn modelId="{560FB2B9-F36C-4CA9-9035-A4C17D5F829F}" type="presParOf" srcId="{35582938-88EE-4360-8EC8-6A1B5AFEB42A}" destId="{C118E2E6-906E-4D38-BF85-DADF42ABE352}" srcOrd="1" destOrd="0" presId="urn:microsoft.com/office/officeart/2009/3/layout/HorizontalOrganizationChart"/>
    <dgm:cxn modelId="{CA934691-153C-40A6-B6BD-2C5F6B45D2B9}" type="presParOf" srcId="{67DF7396-CAD5-441C-BB2D-A2CBCE98F183}" destId="{7FE9D337-8AAA-47A5-9ADD-FD8FE35AAB60}" srcOrd="1" destOrd="0" presId="urn:microsoft.com/office/officeart/2009/3/layout/HorizontalOrganizationChart"/>
    <dgm:cxn modelId="{4D8F25B9-FBD0-4D36-B973-E5D4A4953996}" type="presParOf" srcId="{67DF7396-CAD5-441C-BB2D-A2CBCE98F183}" destId="{F73F3103-2FC9-42DB-B7A6-ADD8D3B9E660}" srcOrd="2" destOrd="0" presId="urn:microsoft.com/office/officeart/2009/3/layout/HorizontalOrganizationChart"/>
    <dgm:cxn modelId="{917089D1-CF0B-4682-9785-4D96C69FC982}" type="presParOf" srcId="{A37C1A56-2498-4B47-8375-AA6E9744F12E}" destId="{B79C0233-42DB-41ED-B9B7-B34F92B1800C}" srcOrd="2" destOrd="0" presId="urn:microsoft.com/office/officeart/2009/3/layout/HorizontalOrganizationChart"/>
    <dgm:cxn modelId="{4B0CB116-AD17-4A2A-95AE-74D47CD23DD1}" type="presParOf" srcId="{3E8A758C-0AEB-4029-89FA-5D0AFA24731C}" destId="{65AAD4C1-B998-427D-B719-7DAA765BC84B}" srcOrd="2" destOrd="0" presId="urn:microsoft.com/office/officeart/2009/3/layout/HorizontalOrganizationChart"/>
    <dgm:cxn modelId="{D1937B55-458C-4098-AB7A-44ACCB5F6517}" type="presParOf" srcId="{9347E07C-4ECA-44AF-81E6-E72D050B6464}" destId="{BF0E52A1-F86A-4A88-9B01-F24E7844ACB1}" srcOrd="3" destOrd="0" presId="urn:microsoft.com/office/officeart/2009/3/layout/HorizontalOrganizationChart"/>
    <dgm:cxn modelId="{E7A0CC2C-1D74-4B6A-87E9-A5810EAF4DE6}" type="presParOf" srcId="{BF0E52A1-F86A-4A88-9B01-F24E7844ACB1}" destId="{528A922B-41A0-4BFC-9A10-6F981D3C075C}" srcOrd="0" destOrd="0" presId="urn:microsoft.com/office/officeart/2009/3/layout/HorizontalOrganizationChart"/>
    <dgm:cxn modelId="{30075DC7-8C3D-45EC-AC21-D27D8232667E}" type="presParOf" srcId="{528A922B-41A0-4BFC-9A10-6F981D3C075C}" destId="{253F923D-073E-4FF7-B492-C10C2BAD98BA}" srcOrd="0" destOrd="0" presId="urn:microsoft.com/office/officeart/2009/3/layout/HorizontalOrganizationChart"/>
    <dgm:cxn modelId="{46AE6000-E1FF-40DF-9F2C-C6BF695F9CDA}" type="presParOf" srcId="{528A922B-41A0-4BFC-9A10-6F981D3C075C}" destId="{E501F421-8090-4600-93CE-519C9FF6A34F}" srcOrd="1" destOrd="0" presId="urn:microsoft.com/office/officeart/2009/3/layout/HorizontalOrganizationChart"/>
    <dgm:cxn modelId="{C1FF7204-206D-40E3-A992-7FA289779E47}" type="presParOf" srcId="{BF0E52A1-F86A-4A88-9B01-F24E7844ACB1}" destId="{EB1563C0-710E-4A4B-B0BF-C6C6B3A65D0E}" srcOrd="1" destOrd="0" presId="urn:microsoft.com/office/officeart/2009/3/layout/HorizontalOrganizationChart"/>
    <dgm:cxn modelId="{6F5FC726-9BD9-4BF6-868D-517590685D3D}" type="presParOf" srcId="{BF0E52A1-F86A-4A88-9B01-F24E7844ACB1}" destId="{5BC7B617-578C-4224-B155-CBC99EB3203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6E8F56-0264-46D7-ADED-F3F5956BE2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9EC336-B98E-4416-8F46-318E094BE162}">
      <dgm:prSet/>
      <dgm:spPr/>
      <dgm:t>
        <a:bodyPr/>
        <a:lstStyle/>
        <a:p>
          <a:pPr>
            <a:defRPr b="1"/>
          </a:pPr>
          <a:r>
            <a:rPr lang="en-US" dirty="0"/>
            <a:t>The online application process has three (3) steps:</a:t>
          </a:r>
        </a:p>
      </dgm:t>
    </dgm:pt>
    <dgm:pt modelId="{E6A306FC-760B-4660-914F-082FAB4D9764}" type="parTrans" cxnId="{C4DE5B80-F671-4DDA-A5D4-8EB40A83E139}">
      <dgm:prSet/>
      <dgm:spPr/>
      <dgm:t>
        <a:bodyPr/>
        <a:lstStyle/>
        <a:p>
          <a:endParaRPr lang="en-US"/>
        </a:p>
      </dgm:t>
    </dgm:pt>
    <dgm:pt modelId="{01966094-8403-49A3-AF7B-C4F6F9962A32}" type="sibTrans" cxnId="{C4DE5B80-F671-4DDA-A5D4-8EB40A83E139}">
      <dgm:prSet/>
      <dgm:spPr/>
      <dgm:t>
        <a:bodyPr/>
        <a:lstStyle/>
        <a:p>
          <a:endParaRPr lang="en-US"/>
        </a:p>
      </dgm:t>
    </dgm:pt>
    <dgm:pt modelId="{A85FB0BD-A8E5-4966-B556-3164090183E3}">
      <dgm:prSet/>
      <dgm:spPr/>
      <dgm:t>
        <a:bodyPr/>
        <a:lstStyle/>
        <a:p>
          <a:pPr>
            <a:defRPr b="1"/>
          </a:pPr>
          <a:r>
            <a:rPr lang="en-US" dirty="0"/>
            <a:t>The employee completes the online application (EZ app)</a:t>
          </a:r>
        </a:p>
      </dgm:t>
    </dgm:pt>
    <dgm:pt modelId="{88E5EFA9-9228-46DB-A6E8-ED7DC5203B0D}" type="parTrans" cxnId="{324A9AE1-F65D-4140-B59A-4E9E70C90BEB}">
      <dgm:prSet/>
      <dgm:spPr/>
      <dgm:t>
        <a:bodyPr/>
        <a:lstStyle/>
        <a:p>
          <a:endParaRPr lang="en-US"/>
        </a:p>
      </dgm:t>
    </dgm:pt>
    <dgm:pt modelId="{E5620943-95A1-455D-8E10-F015B4C0376C}" type="sibTrans" cxnId="{324A9AE1-F65D-4140-B59A-4E9E70C90BEB}">
      <dgm:prSet/>
      <dgm:spPr/>
      <dgm:t>
        <a:bodyPr/>
        <a:lstStyle/>
        <a:p>
          <a:endParaRPr lang="en-US"/>
        </a:p>
      </dgm:t>
    </dgm:pt>
    <dgm:pt modelId="{82780C06-88C6-4713-95BC-5BA4EAA116AF}">
      <dgm:prSet/>
      <dgm:spPr/>
      <dgm:t>
        <a:bodyPr/>
        <a:lstStyle/>
        <a:p>
          <a:pPr>
            <a:defRPr b="1"/>
          </a:pPr>
          <a:r>
            <a:rPr lang="en-US" dirty="0"/>
            <a:t>The employee’s export eligibility is reviewed and confirmed eligible (approved) or ineligible (deny) by the Export TELO</a:t>
          </a:r>
        </a:p>
      </dgm:t>
    </dgm:pt>
    <dgm:pt modelId="{A83CDF96-B304-454A-BD85-38A0BB898AFF}" type="parTrans" cxnId="{EA1270AA-F1FF-4414-9709-C9DAA1D8AB16}">
      <dgm:prSet/>
      <dgm:spPr/>
      <dgm:t>
        <a:bodyPr/>
        <a:lstStyle/>
        <a:p>
          <a:endParaRPr lang="en-US"/>
        </a:p>
      </dgm:t>
    </dgm:pt>
    <dgm:pt modelId="{850AC296-CCE4-4808-BBFA-FB93ABDFD614}" type="sibTrans" cxnId="{EA1270AA-F1FF-4414-9709-C9DAA1D8AB16}">
      <dgm:prSet/>
      <dgm:spPr/>
      <dgm:t>
        <a:bodyPr/>
        <a:lstStyle/>
        <a:p>
          <a:endParaRPr lang="en-US"/>
        </a:p>
      </dgm:t>
    </dgm:pt>
    <dgm:pt modelId="{74CF2904-4920-4C7E-8696-FA4BE55DBB92}">
      <dgm:prSet/>
      <dgm:spPr/>
      <dgm:t>
        <a:bodyPr/>
        <a:lstStyle/>
        <a:p>
          <a:r>
            <a:rPr lang="en-US" dirty="0"/>
            <a:t>Communications are sent to the student applicant and employee once the applications are certified and forwarded.  </a:t>
          </a:r>
        </a:p>
      </dgm:t>
    </dgm:pt>
    <dgm:pt modelId="{156C7CE9-797B-4E8A-AFA9-2019E5036BDB}" type="parTrans" cxnId="{A242E3AE-C6FE-408A-AED8-679DE40868AB}">
      <dgm:prSet/>
      <dgm:spPr/>
      <dgm:t>
        <a:bodyPr/>
        <a:lstStyle/>
        <a:p>
          <a:endParaRPr lang="en-US"/>
        </a:p>
      </dgm:t>
    </dgm:pt>
    <dgm:pt modelId="{520120EF-B3D5-4629-A0F6-0A02757E22FB}" type="sibTrans" cxnId="{A242E3AE-C6FE-408A-AED8-679DE40868AB}">
      <dgm:prSet/>
      <dgm:spPr/>
      <dgm:t>
        <a:bodyPr/>
        <a:lstStyle/>
        <a:p>
          <a:endParaRPr lang="en-US"/>
        </a:p>
      </dgm:t>
    </dgm:pt>
    <dgm:pt modelId="{3372243F-3D70-4E42-BC59-8182D3AF2FEF}">
      <dgm:prSet/>
      <dgm:spPr/>
      <dgm:t>
        <a:bodyPr/>
        <a:lstStyle/>
        <a:p>
          <a:r>
            <a:rPr lang="en-US" dirty="0"/>
            <a:t>Should the EZ app be determined ineligible for certification the employee receives a notification and the EZ app is no longer valid. </a:t>
          </a:r>
        </a:p>
      </dgm:t>
    </dgm:pt>
    <dgm:pt modelId="{640C6D90-92F7-4BE7-B881-CE254A054B9A}" type="parTrans" cxnId="{144C523B-3CE5-4527-8748-639919A22297}">
      <dgm:prSet/>
      <dgm:spPr/>
      <dgm:t>
        <a:bodyPr/>
        <a:lstStyle/>
        <a:p>
          <a:endParaRPr lang="en-US"/>
        </a:p>
      </dgm:t>
    </dgm:pt>
    <dgm:pt modelId="{5EF3E471-C035-496B-B566-646FAA190C4E}" type="sibTrans" cxnId="{144C523B-3CE5-4527-8748-639919A22297}">
      <dgm:prSet/>
      <dgm:spPr/>
      <dgm:t>
        <a:bodyPr/>
        <a:lstStyle/>
        <a:p>
          <a:endParaRPr lang="en-US"/>
        </a:p>
      </dgm:t>
    </dgm:pt>
    <dgm:pt modelId="{F268B1DB-7C7B-47B8-97E8-5BCC9FCD40A0}">
      <dgm:prSet/>
      <dgm:spPr/>
      <dgm:t>
        <a:bodyPr/>
        <a:lstStyle/>
        <a:p>
          <a:r>
            <a:rPr lang="en-US" dirty="0"/>
            <a:t>Questions about why the EZ application request was denied should be answered by the export TELO</a:t>
          </a:r>
        </a:p>
      </dgm:t>
    </dgm:pt>
    <dgm:pt modelId="{8BC87DA7-CE06-4391-A741-13B10510E30D}" type="parTrans" cxnId="{9B503E9A-0A20-4763-89BA-E96660B96ED1}">
      <dgm:prSet/>
      <dgm:spPr/>
      <dgm:t>
        <a:bodyPr/>
        <a:lstStyle/>
        <a:p>
          <a:endParaRPr lang="en-US"/>
        </a:p>
      </dgm:t>
    </dgm:pt>
    <dgm:pt modelId="{2D8D3D72-0454-475C-B96B-E9BD49C510A6}" type="sibTrans" cxnId="{9B503E9A-0A20-4763-89BA-E96660B96ED1}">
      <dgm:prSet/>
      <dgm:spPr/>
      <dgm:t>
        <a:bodyPr/>
        <a:lstStyle/>
        <a:p>
          <a:endParaRPr lang="en-US"/>
        </a:p>
      </dgm:t>
    </dgm:pt>
    <dgm:pt modelId="{3B891410-AEA6-4DB8-BFBB-BD3D0AE2632B}">
      <dgm:prSet/>
      <dgm:spPr/>
      <dgm:t>
        <a:bodyPr/>
        <a:lstStyle/>
        <a:p>
          <a:r>
            <a:rPr lang="en-US" dirty="0"/>
            <a:t>Tuition Exchange Central does not respond to employee eligibility questions</a:t>
          </a:r>
        </a:p>
      </dgm:t>
    </dgm:pt>
    <dgm:pt modelId="{F0A4A291-676A-4E6D-98DD-DD6BBFAE29CD}" type="parTrans" cxnId="{BBB36BB1-57F5-45BB-B246-1A9CBD7F9362}">
      <dgm:prSet/>
      <dgm:spPr/>
      <dgm:t>
        <a:bodyPr/>
        <a:lstStyle/>
        <a:p>
          <a:endParaRPr lang="en-US"/>
        </a:p>
      </dgm:t>
    </dgm:pt>
    <dgm:pt modelId="{559D0520-8CE7-4F77-B9FC-0986AC034095}" type="sibTrans" cxnId="{BBB36BB1-57F5-45BB-B246-1A9CBD7F9362}">
      <dgm:prSet/>
      <dgm:spPr/>
      <dgm:t>
        <a:bodyPr/>
        <a:lstStyle/>
        <a:p>
          <a:endParaRPr lang="en-US"/>
        </a:p>
      </dgm:t>
    </dgm:pt>
    <dgm:pt modelId="{213CDB01-486E-47B4-8E60-A59728CE0FB1}">
      <dgm:prSet/>
      <dgm:spPr/>
      <dgm:t>
        <a:bodyPr/>
        <a:lstStyle/>
        <a:p>
          <a:pPr>
            <a:defRPr b="1"/>
          </a:pPr>
          <a:r>
            <a:rPr lang="en-US" dirty="0"/>
            <a:t>At this point, the Import school takes over the EZ app review process</a:t>
          </a:r>
        </a:p>
      </dgm:t>
    </dgm:pt>
    <dgm:pt modelId="{B9F56C57-ED07-4D55-85C5-7CBF5FE06198}" type="parTrans" cxnId="{D8508602-C7A7-44A8-859B-095C0A917BD1}">
      <dgm:prSet/>
      <dgm:spPr/>
      <dgm:t>
        <a:bodyPr/>
        <a:lstStyle/>
        <a:p>
          <a:endParaRPr lang="en-US"/>
        </a:p>
      </dgm:t>
    </dgm:pt>
    <dgm:pt modelId="{18AEFFA4-0C40-497E-BDB2-C676FEC7F21A}" type="sibTrans" cxnId="{D8508602-C7A7-44A8-859B-095C0A917BD1}">
      <dgm:prSet/>
      <dgm:spPr/>
      <dgm:t>
        <a:bodyPr/>
        <a:lstStyle/>
        <a:p>
          <a:endParaRPr lang="en-US"/>
        </a:p>
      </dgm:t>
    </dgm:pt>
    <dgm:pt modelId="{925960AA-2A20-4671-87C1-E9B3B3614F96}">
      <dgm:prSet/>
      <dgm:spPr/>
      <dgm:t>
        <a:bodyPr/>
        <a:lstStyle/>
        <a:p>
          <a:r>
            <a:rPr lang="en-US" dirty="0"/>
            <a:t>The Import school notifies the Export TELO and families once the Exchange scholarship award decision is made </a:t>
          </a:r>
        </a:p>
      </dgm:t>
    </dgm:pt>
    <dgm:pt modelId="{570A73C4-955F-4467-847F-31F25C34372E}" type="parTrans" cxnId="{C6082B79-FAA1-4AA6-98A4-3D06BA348BC9}">
      <dgm:prSet/>
      <dgm:spPr/>
      <dgm:t>
        <a:bodyPr/>
        <a:lstStyle/>
        <a:p>
          <a:endParaRPr lang="en-US"/>
        </a:p>
      </dgm:t>
    </dgm:pt>
    <dgm:pt modelId="{9C6DAB78-BFC7-42E0-A308-1A0232ED591C}" type="sibTrans" cxnId="{C6082B79-FAA1-4AA6-98A4-3D06BA348BC9}">
      <dgm:prSet/>
      <dgm:spPr/>
      <dgm:t>
        <a:bodyPr/>
        <a:lstStyle/>
        <a:p>
          <a:endParaRPr lang="en-US"/>
        </a:p>
      </dgm:t>
    </dgm:pt>
    <dgm:pt modelId="{46E3F37C-59BA-4907-9AF8-3C501A542040}">
      <dgm:prSet/>
      <dgm:spPr/>
      <dgm:t>
        <a:bodyPr/>
        <a:lstStyle/>
        <a:p>
          <a:r>
            <a:rPr lang="en-US" dirty="0"/>
            <a:t>Notification usually occurs in the spring and is shared via an award letter or financial aid award notification</a:t>
          </a:r>
        </a:p>
      </dgm:t>
    </dgm:pt>
    <dgm:pt modelId="{3E918B48-75BB-4062-A74B-7C0AE1C8D815}" type="parTrans" cxnId="{B5FC79FE-F203-4A2C-A171-FB69F078BF04}">
      <dgm:prSet/>
      <dgm:spPr/>
      <dgm:t>
        <a:bodyPr/>
        <a:lstStyle/>
        <a:p>
          <a:endParaRPr lang="en-US"/>
        </a:p>
      </dgm:t>
    </dgm:pt>
    <dgm:pt modelId="{3AF4B252-8617-439E-A466-F601D38FDB5F}" type="sibTrans" cxnId="{B5FC79FE-F203-4A2C-A171-FB69F078BF04}">
      <dgm:prSet/>
      <dgm:spPr/>
      <dgm:t>
        <a:bodyPr/>
        <a:lstStyle/>
        <a:p>
          <a:endParaRPr lang="en-US"/>
        </a:p>
      </dgm:t>
    </dgm:pt>
    <dgm:pt modelId="{D5B1728B-1561-4E1B-A688-76E075D148CE}" type="pres">
      <dgm:prSet presAssocID="{906E8F56-0264-46D7-ADED-F3F5956BE2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A031E5-18CD-4FEC-9BDB-E6EBE045175A}" type="pres">
      <dgm:prSet presAssocID="{A29EC336-B98E-4416-8F46-318E094BE162}" presName="hierRoot1" presStyleCnt="0"/>
      <dgm:spPr/>
    </dgm:pt>
    <dgm:pt modelId="{256817BC-27C9-4A1E-BAF1-6EFEB7E26FE5}" type="pres">
      <dgm:prSet presAssocID="{A29EC336-B98E-4416-8F46-318E094BE162}" presName="composite" presStyleCnt="0"/>
      <dgm:spPr/>
    </dgm:pt>
    <dgm:pt modelId="{286DD68B-AB59-42AA-80A3-027CAA8167CC}" type="pres">
      <dgm:prSet presAssocID="{A29EC336-B98E-4416-8F46-318E094BE162}" presName="background" presStyleLbl="node0" presStyleIdx="0" presStyleCnt="4"/>
      <dgm:spPr/>
    </dgm:pt>
    <dgm:pt modelId="{D47DE570-6C02-4B23-9551-FD01492CB444}" type="pres">
      <dgm:prSet presAssocID="{A29EC336-B98E-4416-8F46-318E094BE162}" presName="text" presStyleLbl="fgAcc0" presStyleIdx="0" presStyleCnt="4">
        <dgm:presLayoutVars>
          <dgm:chPref val="3"/>
        </dgm:presLayoutVars>
      </dgm:prSet>
      <dgm:spPr/>
    </dgm:pt>
    <dgm:pt modelId="{7E70A7B6-0356-429B-9D57-094DDDDE27C4}" type="pres">
      <dgm:prSet presAssocID="{A29EC336-B98E-4416-8F46-318E094BE162}" presName="hierChild2" presStyleCnt="0"/>
      <dgm:spPr/>
    </dgm:pt>
    <dgm:pt modelId="{C229E221-F41C-4A48-A5C5-CFE383CA3DDE}" type="pres">
      <dgm:prSet presAssocID="{A85FB0BD-A8E5-4966-B556-3164090183E3}" presName="hierRoot1" presStyleCnt="0"/>
      <dgm:spPr/>
    </dgm:pt>
    <dgm:pt modelId="{763BCA0D-4C8F-4639-82C5-E1A57B75E225}" type="pres">
      <dgm:prSet presAssocID="{A85FB0BD-A8E5-4966-B556-3164090183E3}" presName="composite" presStyleCnt="0"/>
      <dgm:spPr/>
    </dgm:pt>
    <dgm:pt modelId="{6D330536-A1E8-4DAC-B475-959CA02F8C8C}" type="pres">
      <dgm:prSet presAssocID="{A85FB0BD-A8E5-4966-B556-3164090183E3}" presName="background" presStyleLbl="node0" presStyleIdx="1" presStyleCnt="4"/>
      <dgm:spPr/>
    </dgm:pt>
    <dgm:pt modelId="{031AAA41-331B-4617-A4AE-731D8EB424ED}" type="pres">
      <dgm:prSet presAssocID="{A85FB0BD-A8E5-4966-B556-3164090183E3}" presName="text" presStyleLbl="fgAcc0" presStyleIdx="1" presStyleCnt="4">
        <dgm:presLayoutVars>
          <dgm:chPref val="3"/>
        </dgm:presLayoutVars>
      </dgm:prSet>
      <dgm:spPr/>
    </dgm:pt>
    <dgm:pt modelId="{CCD13885-2A32-4D0F-AD63-9B996CA0EB6B}" type="pres">
      <dgm:prSet presAssocID="{A85FB0BD-A8E5-4966-B556-3164090183E3}" presName="hierChild2" presStyleCnt="0"/>
      <dgm:spPr/>
    </dgm:pt>
    <dgm:pt modelId="{24A05A3E-E886-4E17-9C10-31E9023D6B42}" type="pres">
      <dgm:prSet presAssocID="{82780C06-88C6-4713-95BC-5BA4EAA116AF}" presName="hierRoot1" presStyleCnt="0"/>
      <dgm:spPr/>
    </dgm:pt>
    <dgm:pt modelId="{4E10993F-9F33-40BC-B49A-4B081FB27C36}" type="pres">
      <dgm:prSet presAssocID="{82780C06-88C6-4713-95BC-5BA4EAA116AF}" presName="composite" presStyleCnt="0"/>
      <dgm:spPr/>
    </dgm:pt>
    <dgm:pt modelId="{58D924E4-1B7E-40B6-82B6-FCB989F14ABB}" type="pres">
      <dgm:prSet presAssocID="{82780C06-88C6-4713-95BC-5BA4EAA116AF}" presName="background" presStyleLbl="node0" presStyleIdx="2" presStyleCnt="4"/>
      <dgm:spPr/>
    </dgm:pt>
    <dgm:pt modelId="{4B73206F-8D10-4E69-B81B-DDAFDE701594}" type="pres">
      <dgm:prSet presAssocID="{82780C06-88C6-4713-95BC-5BA4EAA116AF}" presName="text" presStyleLbl="fgAcc0" presStyleIdx="2" presStyleCnt="4">
        <dgm:presLayoutVars>
          <dgm:chPref val="3"/>
        </dgm:presLayoutVars>
      </dgm:prSet>
      <dgm:spPr/>
    </dgm:pt>
    <dgm:pt modelId="{ECB02138-8925-403A-AEB6-4485F3E28AD9}" type="pres">
      <dgm:prSet presAssocID="{82780C06-88C6-4713-95BC-5BA4EAA116AF}" presName="hierChild2" presStyleCnt="0"/>
      <dgm:spPr/>
    </dgm:pt>
    <dgm:pt modelId="{3B0C6D74-B497-4551-87BE-C4F8C63F496B}" type="pres">
      <dgm:prSet presAssocID="{156C7CE9-797B-4E8A-AFA9-2019E5036BDB}" presName="Name10" presStyleLbl="parChTrans1D2" presStyleIdx="0" presStyleCnt="5"/>
      <dgm:spPr/>
    </dgm:pt>
    <dgm:pt modelId="{CC98E507-B4C4-4047-ADC2-5B0450608B41}" type="pres">
      <dgm:prSet presAssocID="{74CF2904-4920-4C7E-8696-FA4BE55DBB92}" presName="hierRoot2" presStyleCnt="0"/>
      <dgm:spPr/>
    </dgm:pt>
    <dgm:pt modelId="{91075D22-49E5-420A-8FCA-F8B5C686567F}" type="pres">
      <dgm:prSet presAssocID="{74CF2904-4920-4C7E-8696-FA4BE55DBB92}" presName="composite2" presStyleCnt="0"/>
      <dgm:spPr/>
    </dgm:pt>
    <dgm:pt modelId="{A62A8569-356D-40DC-806D-7DBBC8681D31}" type="pres">
      <dgm:prSet presAssocID="{74CF2904-4920-4C7E-8696-FA4BE55DBB92}" presName="background2" presStyleLbl="node2" presStyleIdx="0" presStyleCnt="5"/>
      <dgm:spPr/>
    </dgm:pt>
    <dgm:pt modelId="{ED946F5A-E764-4B8D-B79D-A54ED346A789}" type="pres">
      <dgm:prSet presAssocID="{74CF2904-4920-4C7E-8696-FA4BE55DBB92}" presName="text2" presStyleLbl="fgAcc2" presStyleIdx="0" presStyleCnt="5">
        <dgm:presLayoutVars>
          <dgm:chPref val="3"/>
        </dgm:presLayoutVars>
      </dgm:prSet>
      <dgm:spPr/>
    </dgm:pt>
    <dgm:pt modelId="{02C31ABB-1E32-4A40-9284-35EB0AEEAFB0}" type="pres">
      <dgm:prSet presAssocID="{74CF2904-4920-4C7E-8696-FA4BE55DBB92}" presName="hierChild3" presStyleCnt="0"/>
      <dgm:spPr/>
    </dgm:pt>
    <dgm:pt modelId="{8F066484-EA42-4475-8FD0-C2540C48518C}" type="pres">
      <dgm:prSet presAssocID="{640C6D90-92F7-4BE7-B881-CE254A054B9A}" presName="Name10" presStyleLbl="parChTrans1D2" presStyleIdx="1" presStyleCnt="5"/>
      <dgm:spPr/>
    </dgm:pt>
    <dgm:pt modelId="{353400C2-354B-44D2-8F8A-8DF7C4FE7CDA}" type="pres">
      <dgm:prSet presAssocID="{3372243F-3D70-4E42-BC59-8182D3AF2FEF}" presName="hierRoot2" presStyleCnt="0"/>
      <dgm:spPr/>
    </dgm:pt>
    <dgm:pt modelId="{E2D29CA7-04A6-43B0-BF0D-33D0B3943418}" type="pres">
      <dgm:prSet presAssocID="{3372243F-3D70-4E42-BC59-8182D3AF2FEF}" presName="composite2" presStyleCnt="0"/>
      <dgm:spPr/>
    </dgm:pt>
    <dgm:pt modelId="{43337370-21C8-438B-903B-191575EE1615}" type="pres">
      <dgm:prSet presAssocID="{3372243F-3D70-4E42-BC59-8182D3AF2FEF}" presName="background2" presStyleLbl="node2" presStyleIdx="1" presStyleCnt="5"/>
      <dgm:spPr/>
    </dgm:pt>
    <dgm:pt modelId="{99F1ACA7-89B8-49FA-AD3B-81810A272731}" type="pres">
      <dgm:prSet presAssocID="{3372243F-3D70-4E42-BC59-8182D3AF2FEF}" presName="text2" presStyleLbl="fgAcc2" presStyleIdx="1" presStyleCnt="5">
        <dgm:presLayoutVars>
          <dgm:chPref val="3"/>
        </dgm:presLayoutVars>
      </dgm:prSet>
      <dgm:spPr/>
    </dgm:pt>
    <dgm:pt modelId="{DC72B71F-4808-456A-873E-BD4B79608548}" type="pres">
      <dgm:prSet presAssocID="{3372243F-3D70-4E42-BC59-8182D3AF2FEF}" presName="hierChild3" presStyleCnt="0"/>
      <dgm:spPr/>
    </dgm:pt>
    <dgm:pt modelId="{BE661507-9C27-4EC8-B964-90FFC660E60C}" type="pres">
      <dgm:prSet presAssocID="{8BC87DA7-CE06-4391-A741-13B10510E30D}" presName="Name10" presStyleLbl="parChTrans1D2" presStyleIdx="2" presStyleCnt="5"/>
      <dgm:spPr/>
    </dgm:pt>
    <dgm:pt modelId="{80027593-B509-4831-B97D-692119D66C4D}" type="pres">
      <dgm:prSet presAssocID="{F268B1DB-7C7B-47B8-97E8-5BCC9FCD40A0}" presName="hierRoot2" presStyleCnt="0"/>
      <dgm:spPr/>
    </dgm:pt>
    <dgm:pt modelId="{BC7FDF4D-9460-4FD3-AA5B-0CF116B592FA}" type="pres">
      <dgm:prSet presAssocID="{F268B1DB-7C7B-47B8-97E8-5BCC9FCD40A0}" presName="composite2" presStyleCnt="0"/>
      <dgm:spPr/>
    </dgm:pt>
    <dgm:pt modelId="{5696A1CC-8124-4CB8-8888-FF714913B546}" type="pres">
      <dgm:prSet presAssocID="{F268B1DB-7C7B-47B8-97E8-5BCC9FCD40A0}" presName="background2" presStyleLbl="node2" presStyleIdx="2" presStyleCnt="5"/>
      <dgm:spPr/>
    </dgm:pt>
    <dgm:pt modelId="{A0651A51-CB28-4A7B-888C-7339436288FF}" type="pres">
      <dgm:prSet presAssocID="{F268B1DB-7C7B-47B8-97E8-5BCC9FCD40A0}" presName="text2" presStyleLbl="fgAcc2" presStyleIdx="2" presStyleCnt="5">
        <dgm:presLayoutVars>
          <dgm:chPref val="3"/>
        </dgm:presLayoutVars>
      </dgm:prSet>
      <dgm:spPr/>
    </dgm:pt>
    <dgm:pt modelId="{CF79D968-A0EB-45E0-8A7E-5435CEE96709}" type="pres">
      <dgm:prSet presAssocID="{F268B1DB-7C7B-47B8-97E8-5BCC9FCD40A0}" presName="hierChild3" presStyleCnt="0"/>
      <dgm:spPr/>
    </dgm:pt>
    <dgm:pt modelId="{6951C213-D1DD-4A01-9D87-DABAFA0A2A66}" type="pres">
      <dgm:prSet presAssocID="{F0A4A291-676A-4E6D-98DD-DD6BBFAE29CD}" presName="Name17" presStyleLbl="parChTrans1D3" presStyleIdx="0" presStyleCnt="1"/>
      <dgm:spPr/>
    </dgm:pt>
    <dgm:pt modelId="{69A9EB44-73D9-48A8-BCCF-8BB7F363B675}" type="pres">
      <dgm:prSet presAssocID="{3B891410-AEA6-4DB8-BFBB-BD3D0AE2632B}" presName="hierRoot3" presStyleCnt="0"/>
      <dgm:spPr/>
    </dgm:pt>
    <dgm:pt modelId="{410F7D10-0101-4E6A-9BDC-12EC2B56DE6F}" type="pres">
      <dgm:prSet presAssocID="{3B891410-AEA6-4DB8-BFBB-BD3D0AE2632B}" presName="composite3" presStyleCnt="0"/>
      <dgm:spPr/>
    </dgm:pt>
    <dgm:pt modelId="{66C739D7-1DE9-4B5F-9B4E-11D2D158F368}" type="pres">
      <dgm:prSet presAssocID="{3B891410-AEA6-4DB8-BFBB-BD3D0AE2632B}" presName="background3" presStyleLbl="node3" presStyleIdx="0" presStyleCnt="1"/>
      <dgm:spPr/>
    </dgm:pt>
    <dgm:pt modelId="{2FCD92CA-6C12-45AD-861B-E30C571075BD}" type="pres">
      <dgm:prSet presAssocID="{3B891410-AEA6-4DB8-BFBB-BD3D0AE2632B}" presName="text3" presStyleLbl="fgAcc3" presStyleIdx="0" presStyleCnt="1">
        <dgm:presLayoutVars>
          <dgm:chPref val="3"/>
        </dgm:presLayoutVars>
      </dgm:prSet>
      <dgm:spPr/>
    </dgm:pt>
    <dgm:pt modelId="{F72FBBCE-121B-470A-9F34-24C61D21DADB}" type="pres">
      <dgm:prSet presAssocID="{3B891410-AEA6-4DB8-BFBB-BD3D0AE2632B}" presName="hierChild4" presStyleCnt="0"/>
      <dgm:spPr/>
    </dgm:pt>
    <dgm:pt modelId="{0C68ED25-8828-48E4-B2D2-F0B2734BC273}" type="pres">
      <dgm:prSet presAssocID="{213CDB01-486E-47B4-8E60-A59728CE0FB1}" presName="hierRoot1" presStyleCnt="0"/>
      <dgm:spPr/>
    </dgm:pt>
    <dgm:pt modelId="{3D4F9900-131C-4448-B400-150BFD90059E}" type="pres">
      <dgm:prSet presAssocID="{213CDB01-486E-47B4-8E60-A59728CE0FB1}" presName="composite" presStyleCnt="0"/>
      <dgm:spPr/>
    </dgm:pt>
    <dgm:pt modelId="{1C6E4C5A-1D5D-483A-82F0-7BC3DE5ACF7F}" type="pres">
      <dgm:prSet presAssocID="{213CDB01-486E-47B4-8E60-A59728CE0FB1}" presName="background" presStyleLbl="node0" presStyleIdx="3" presStyleCnt="4"/>
      <dgm:spPr/>
    </dgm:pt>
    <dgm:pt modelId="{8695E2AB-626A-4B9A-B31E-E7D45405CEEC}" type="pres">
      <dgm:prSet presAssocID="{213CDB01-486E-47B4-8E60-A59728CE0FB1}" presName="text" presStyleLbl="fgAcc0" presStyleIdx="3" presStyleCnt="4">
        <dgm:presLayoutVars>
          <dgm:chPref val="3"/>
        </dgm:presLayoutVars>
      </dgm:prSet>
      <dgm:spPr/>
    </dgm:pt>
    <dgm:pt modelId="{D4AD747C-3D5D-45AF-9DAD-EA2E10619B7D}" type="pres">
      <dgm:prSet presAssocID="{213CDB01-486E-47B4-8E60-A59728CE0FB1}" presName="hierChild2" presStyleCnt="0"/>
      <dgm:spPr/>
    </dgm:pt>
    <dgm:pt modelId="{4B807BD3-705F-48BB-BFC7-112BE0867B81}" type="pres">
      <dgm:prSet presAssocID="{570A73C4-955F-4467-847F-31F25C34372E}" presName="Name10" presStyleLbl="parChTrans1D2" presStyleIdx="3" presStyleCnt="5"/>
      <dgm:spPr/>
    </dgm:pt>
    <dgm:pt modelId="{3896A032-E95C-4E4E-A3FD-2EB3046D6EC0}" type="pres">
      <dgm:prSet presAssocID="{925960AA-2A20-4671-87C1-E9B3B3614F96}" presName="hierRoot2" presStyleCnt="0"/>
      <dgm:spPr/>
    </dgm:pt>
    <dgm:pt modelId="{9DC0BDEB-ADBE-4468-87F8-D23B3621E155}" type="pres">
      <dgm:prSet presAssocID="{925960AA-2A20-4671-87C1-E9B3B3614F96}" presName="composite2" presStyleCnt="0"/>
      <dgm:spPr/>
    </dgm:pt>
    <dgm:pt modelId="{AD0CDBF9-545C-4D3C-AC78-AC8EA2DF3218}" type="pres">
      <dgm:prSet presAssocID="{925960AA-2A20-4671-87C1-E9B3B3614F96}" presName="background2" presStyleLbl="node2" presStyleIdx="3" presStyleCnt="5"/>
      <dgm:spPr/>
    </dgm:pt>
    <dgm:pt modelId="{5A4F5F69-3DD1-4E02-9056-CD521AD4C71F}" type="pres">
      <dgm:prSet presAssocID="{925960AA-2A20-4671-87C1-E9B3B3614F96}" presName="text2" presStyleLbl="fgAcc2" presStyleIdx="3" presStyleCnt="5">
        <dgm:presLayoutVars>
          <dgm:chPref val="3"/>
        </dgm:presLayoutVars>
      </dgm:prSet>
      <dgm:spPr/>
    </dgm:pt>
    <dgm:pt modelId="{F78B330B-7CFD-4068-A825-DC8219A4B6CD}" type="pres">
      <dgm:prSet presAssocID="{925960AA-2A20-4671-87C1-E9B3B3614F96}" presName="hierChild3" presStyleCnt="0"/>
      <dgm:spPr/>
    </dgm:pt>
    <dgm:pt modelId="{5E6EE9FB-7C37-4A7B-9769-ED3A4D47B6A0}" type="pres">
      <dgm:prSet presAssocID="{3E918B48-75BB-4062-A74B-7C0AE1C8D815}" presName="Name10" presStyleLbl="parChTrans1D2" presStyleIdx="4" presStyleCnt="5"/>
      <dgm:spPr/>
    </dgm:pt>
    <dgm:pt modelId="{643CA739-3B13-44CF-8250-D96DB22936BC}" type="pres">
      <dgm:prSet presAssocID="{46E3F37C-59BA-4907-9AF8-3C501A542040}" presName="hierRoot2" presStyleCnt="0"/>
      <dgm:spPr/>
    </dgm:pt>
    <dgm:pt modelId="{053DE912-214F-43D3-A6EA-3B14D922C684}" type="pres">
      <dgm:prSet presAssocID="{46E3F37C-59BA-4907-9AF8-3C501A542040}" presName="composite2" presStyleCnt="0"/>
      <dgm:spPr/>
    </dgm:pt>
    <dgm:pt modelId="{093B2714-D818-490F-95AF-D494D89358C0}" type="pres">
      <dgm:prSet presAssocID="{46E3F37C-59BA-4907-9AF8-3C501A542040}" presName="background2" presStyleLbl="node2" presStyleIdx="4" presStyleCnt="5"/>
      <dgm:spPr/>
    </dgm:pt>
    <dgm:pt modelId="{FCDB6037-9262-4CB5-9679-F7CCE8A13C3A}" type="pres">
      <dgm:prSet presAssocID="{46E3F37C-59BA-4907-9AF8-3C501A542040}" presName="text2" presStyleLbl="fgAcc2" presStyleIdx="4" presStyleCnt="5">
        <dgm:presLayoutVars>
          <dgm:chPref val="3"/>
        </dgm:presLayoutVars>
      </dgm:prSet>
      <dgm:spPr/>
    </dgm:pt>
    <dgm:pt modelId="{B2C25FBE-F485-4738-AAE0-BC5C874697A1}" type="pres">
      <dgm:prSet presAssocID="{46E3F37C-59BA-4907-9AF8-3C501A542040}" presName="hierChild3" presStyleCnt="0"/>
      <dgm:spPr/>
    </dgm:pt>
  </dgm:ptLst>
  <dgm:cxnLst>
    <dgm:cxn modelId="{D8508602-C7A7-44A8-859B-095C0A917BD1}" srcId="{906E8F56-0264-46D7-ADED-F3F5956BE21A}" destId="{213CDB01-486E-47B4-8E60-A59728CE0FB1}" srcOrd="3" destOrd="0" parTransId="{B9F56C57-ED07-4D55-85C5-7CBF5FE06198}" sibTransId="{18AEFFA4-0C40-497E-BDB2-C676FEC7F21A}"/>
    <dgm:cxn modelId="{C7D4B22E-F4B8-422F-84C2-85BB898EB64D}" type="presOf" srcId="{906E8F56-0264-46D7-ADED-F3F5956BE21A}" destId="{D5B1728B-1561-4E1B-A688-76E075D148CE}" srcOrd="0" destOrd="0" presId="urn:microsoft.com/office/officeart/2005/8/layout/hierarchy1"/>
    <dgm:cxn modelId="{144C523B-3CE5-4527-8748-639919A22297}" srcId="{82780C06-88C6-4713-95BC-5BA4EAA116AF}" destId="{3372243F-3D70-4E42-BC59-8182D3AF2FEF}" srcOrd="1" destOrd="0" parTransId="{640C6D90-92F7-4BE7-B881-CE254A054B9A}" sibTransId="{5EF3E471-C035-496B-B566-646FAA190C4E}"/>
    <dgm:cxn modelId="{CF8D2843-931C-4E07-9540-7A1E4C5232D7}" type="presOf" srcId="{8BC87DA7-CE06-4391-A741-13B10510E30D}" destId="{BE661507-9C27-4EC8-B964-90FFC660E60C}" srcOrd="0" destOrd="0" presId="urn:microsoft.com/office/officeart/2005/8/layout/hierarchy1"/>
    <dgm:cxn modelId="{18421145-241B-43F8-B8EA-F1314C3760E9}" type="presOf" srcId="{925960AA-2A20-4671-87C1-E9B3B3614F96}" destId="{5A4F5F69-3DD1-4E02-9056-CD521AD4C71F}" srcOrd="0" destOrd="0" presId="urn:microsoft.com/office/officeart/2005/8/layout/hierarchy1"/>
    <dgm:cxn modelId="{9990E967-916F-4939-B353-D3A419DDCB90}" type="presOf" srcId="{74CF2904-4920-4C7E-8696-FA4BE55DBB92}" destId="{ED946F5A-E764-4B8D-B79D-A54ED346A789}" srcOrd="0" destOrd="0" presId="urn:microsoft.com/office/officeart/2005/8/layout/hierarchy1"/>
    <dgm:cxn modelId="{4A6F1C77-35A0-4664-9D59-50034CD8552E}" type="presOf" srcId="{570A73C4-955F-4467-847F-31F25C34372E}" destId="{4B807BD3-705F-48BB-BFC7-112BE0867B81}" srcOrd="0" destOrd="0" presId="urn:microsoft.com/office/officeart/2005/8/layout/hierarchy1"/>
    <dgm:cxn modelId="{C6082B79-FAA1-4AA6-98A4-3D06BA348BC9}" srcId="{213CDB01-486E-47B4-8E60-A59728CE0FB1}" destId="{925960AA-2A20-4671-87C1-E9B3B3614F96}" srcOrd="0" destOrd="0" parTransId="{570A73C4-955F-4467-847F-31F25C34372E}" sibTransId="{9C6DAB78-BFC7-42E0-A308-1A0232ED591C}"/>
    <dgm:cxn modelId="{7E76A379-FE97-4651-91DF-EEFEA69B664D}" type="presOf" srcId="{F268B1DB-7C7B-47B8-97E8-5BCC9FCD40A0}" destId="{A0651A51-CB28-4A7B-888C-7339436288FF}" srcOrd="0" destOrd="0" presId="urn:microsoft.com/office/officeart/2005/8/layout/hierarchy1"/>
    <dgm:cxn modelId="{C4DE5B80-F671-4DDA-A5D4-8EB40A83E139}" srcId="{906E8F56-0264-46D7-ADED-F3F5956BE21A}" destId="{A29EC336-B98E-4416-8F46-318E094BE162}" srcOrd="0" destOrd="0" parTransId="{E6A306FC-760B-4660-914F-082FAB4D9764}" sibTransId="{01966094-8403-49A3-AF7B-C4F6F9962A32}"/>
    <dgm:cxn modelId="{11E63984-C704-488B-B312-28099E98C6FB}" type="presOf" srcId="{3372243F-3D70-4E42-BC59-8182D3AF2FEF}" destId="{99F1ACA7-89B8-49FA-AD3B-81810A272731}" srcOrd="0" destOrd="0" presId="urn:microsoft.com/office/officeart/2005/8/layout/hierarchy1"/>
    <dgm:cxn modelId="{C7D74C8F-411A-4C78-99C0-73D29B1D137C}" type="presOf" srcId="{640C6D90-92F7-4BE7-B881-CE254A054B9A}" destId="{8F066484-EA42-4475-8FD0-C2540C48518C}" srcOrd="0" destOrd="0" presId="urn:microsoft.com/office/officeart/2005/8/layout/hierarchy1"/>
    <dgm:cxn modelId="{80D76F99-E499-4D9B-A465-F42EF465C9E5}" type="presOf" srcId="{3E918B48-75BB-4062-A74B-7C0AE1C8D815}" destId="{5E6EE9FB-7C37-4A7B-9769-ED3A4D47B6A0}" srcOrd="0" destOrd="0" presId="urn:microsoft.com/office/officeart/2005/8/layout/hierarchy1"/>
    <dgm:cxn modelId="{9B503E9A-0A20-4763-89BA-E96660B96ED1}" srcId="{82780C06-88C6-4713-95BC-5BA4EAA116AF}" destId="{F268B1DB-7C7B-47B8-97E8-5BCC9FCD40A0}" srcOrd="2" destOrd="0" parTransId="{8BC87DA7-CE06-4391-A741-13B10510E30D}" sibTransId="{2D8D3D72-0454-475C-B96B-E9BD49C510A6}"/>
    <dgm:cxn modelId="{3A0842A2-29C6-4626-BBB1-C6CD6CC0D531}" type="presOf" srcId="{213CDB01-486E-47B4-8E60-A59728CE0FB1}" destId="{8695E2AB-626A-4B9A-B31E-E7D45405CEEC}" srcOrd="0" destOrd="0" presId="urn:microsoft.com/office/officeart/2005/8/layout/hierarchy1"/>
    <dgm:cxn modelId="{EA1270AA-F1FF-4414-9709-C9DAA1D8AB16}" srcId="{906E8F56-0264-46D7-ADED-F3F5956BE21A}" destId="{82780C06-88C6-4713-95BC-5BA4EAA116AF}" srcOrd="2" destOrd="0" parTransId="{A83CDF96-B304-454A-BD85-38A0BB898AFF}" sibTransId="{850AC296-CCE4-4808-BBFA-FB93ABDFD614}"/>
    <dgm:cxn modelId="{A242E3AE-C6FE-408A-AED8-679DE40868AB}" srcId="{82780C06-88C6-4713-95BC-5BA4EAA116AF}" destId="{74CF2904-4920-4C7E-8696-FA4BE55DBB92}" srcOrd="0" destOrd="0" parTransId="{156C7CE9-797B-4E8A-AFA9-2019E5036BDB}" sibTransId="{520120EF-B3D5-4629-A0F6-0A02757E22FB}"/>
    <dgm:cxn modelId="{528E8EAF-1E35-4E66-9C7E-D3F5DCB05316}" type="presOf" srcId="{A29EC336-B98E-4416-8F46-318E094BE162}" destId="{D47DE570-6C02-4B23-9551-FD01492CB444}" srcOrd="0" destOrd="0" presId="urn:microsoft.com/office/officeart/2005/8/layout/hierarchy1"/>
    <dgm:cxn modelId="{510391B0-82E8-4C9B-B760-9C7BAB00B2C0}" type="presOf" srcId="{46E3F37C-59BA-4907-9AF8-3C501A542040}" destId="{FCDB6037-9262-4CB5-9679-F7CCE8A13C3A}" srcOrd="0" destOrd="0" presId="urn:microsoft.com/office/officeart/2005/8/layout/hierarchy1"/>
    <dgm:cxn modelId="{BBB36BB1-57F5-45BB-B246-1A9CBD7F9362}" srcId="{F268B1DB-7C7B-47B8-97E8-5BCC9FCD40A0}" destId="{3B891410-AEA6-4DB8-BFBB-BD3D0AE2632B}" srcOrd="0" destOrd="0" parTransId="{F0A4A291-676A-4E6D-98DD-DD6BBFAE29CD}" sibTransId="{559D0520-8CE7-4F77-B9FC-0986AC034095}"/>
    <dgm:cxn modelId="{7E949DC0-A0C0-4567-B97B-102AA28656B8}" type="presOf" srcId="{F0A4A291-676A-4E6D-98DD-DD6BBFAE29CD}" destId="{6951C213-D1DD-4A01-9D87-DABAFA0A2A66}" srcOrd="0" destOrd="0" presId="urn:microsoft.com/office/officeart/2005/8/layout/hierarchy1"/>
    <dgm:cxn modelId="{712C0DCE-667A-4A71-8F74-6D1CECE67F86}" type="presOf" srcId="{3B891410-AEA6-4DB8-BFBB-BD3D0AE2632B}" destId="{2FCD92CA-6C12-45AD-861B-E30C571075BD}" srcOrd="0" destOrd="0" presId="urn:microsoft.com/office/officeart/2005/8/layout/hierarchy1"/>
    <dgm:cxn modelId="{ED2B40D4-61C7-48DD-BB38-3EC0DE9AF0C0}" type="presOf" srcId="{A85FB0BD-A8E5-4966-B556-3164090183E3}" destId="{031AAA41-331B-4617-A4AE-731D8EB424ED}" srcOrd="0" destOrd="0" presId="urn:microsoft.com/office/officeart/2005/8/layout/hierarchy1"/>
    <dgm:cxn modelId="{38A469D9-2BA7-4681-A6D8-DA56AF71010C}" type="presOf" srcId="{156C7CE9-797B-4E8A-AFA9-2019E5036BDB}" destId="{3B0C6D74-B497-4551-87BE-C4F8C63F496B}" srcOrd="0" destOrd="0" presId="urn:microsoft.com/office/officeart/2005/8/layout/hierarchy1"/>
    <dgm:cxn modelId="{E50884E1-F3B4-4CE9-B850-EA770E43A1F5}" type="presOf" srcId="{82780C06-88C6-4713-95BC-5BA4EAA116AF}" destId="{4B73206F-8D10-4E69-B81B-DDAFDE701594}" srcOrd="0" destOrd="0" presId="urn:microsoft.com/office/officeart/2005/8/layout/hierarchy1"/>
    <dgm:cxn modelId="{324A9AE1-F65D-4140-B59A-4E9E70C90BEB}" srcId="{906E8F56-0264-46D7-ADED-F3F5956BE21A}" destId="{A85FB0BD-A8E5-4966-B556-3164090183E3}" srcOrd="1" destOrd="0" parTransId="{88E5EFA9-9228-46DB-A6E8-ED7DC5203B0D}" sibTransId="{E5620943-95A1-455D-8E10-F015B4C0376C}"/>
    <dgm:cxn modelId="{B5FC79FE-F203-4A2C-A171-FB69F078BF04}" srcId="{213CDB01-486E-47B4-8E60-A59728CE0FB1}" destId="{46E3F37C-59BA-4907-9AF8-3C501A542040}" srcOrd="1" destOrd="0" parTransId="{3E918B48-75BB-4062-A74B-7C0AE1C8D815}" sibTransId="{3AF4B252-8617-439E-A466-F601D38FDB5F}"/>
    <dgm:cxn modelId="{D41CEA02-B54D-421B-839B-D2AB51E5B859}" type="presParOf" srcId="{D5B1728B-1561-4E1B-A688-76E075D148CE}" destId="{E5A031E5-18CD-4FEC-9BDB-E6EBE045175A}" srcOrd="0" destOrd="0" presId="urn:microsoft.com/office/officeart/2005/8/layout/hierarchy1"/>
    <dgm:cxn modelId="{8FA64FAA-5CCE-4749-8DE0-F66140F4C058}" type="presParOf" srcId="{E5A031E5-18CD-4FEC-9BDB-E6EBE045175A}" destId="{256817BC-27C9-4A1E-BAF1-6EFEB7E26FE5}" srcOrd="0" destOrd="0" presId="urn:microsoft.com/office/officeart/2005/8/layout/hierarchy1"/>
    <dgm:cxn modelId="{2706C921-CFA1-4587-AC62-4AFD141C0520}" type="presParOf" srcId="{256817BC-27C9-4A1E-BAF1-6EFEB7E26FE5}" destId="{286DD68B-AB59-42AA-80A3-027CAA8167CC}" srcOrd="0" destOrd="0" presId="urn:microsoft.com/office/officeart/2005/8/layout/hierarchy1"/>
    <dgm:cxn modelId="{BE933D0D-4098-46F9-9E6B-A8C622D929F2}" type="presParOf" srcId="{256817BC-27C9-4A1E-BAF1-6EFEB7E26FE5}" destId="{D47DE570-6C02-4B23-9551-FD01492CB444}" srcOrd="1" destOrd="0" presId="urn:microsoft.com/office/officeart/2005/8/layout/hierarchy1"/>
    <dgm:cxn modelId="{150DFF59-1614-40F8-99EA-21D2A4A9CD9E}" type="presParOf" srcId="{E5A031E5-18CD-4FEC-9BDB-E6EBE045175A}" destId="{7E70A7B6-0356-429B-9D57-094DDDDE27C4}" srcOrd="1" destOrd="0" presId="urn:microsoft.com/office/officeart/2005/8/layout/hierarchy1"/>
    <dgm:cxn modelId="{1E043004-FE68-409B-A93E-0E896D9723AF}" type="presParOf" srcId="{D5B1728B-1561-4E1B-A688-76E075D148CE}" destId="{C229E221-F41C-4A48-A5C5-CFE383CA3DDE}" srcOrd="1" destOrd="0" presId="urn:microsoft.com/office/officeart/2005/8/layout/hierarchy1"/>
    <dgm:cxn modelId="{E197D197-9D08-4120-B2E2-81E8E8ECFBE1}" type="presParOf" srcId="{C229E221-F41C-4A48-A5C5-CFE383CA3DDE}" destId="{763BCA0D-4C8F-4639-82C5-E1A57B75E225}" srcOrd="0" destOrd="0" presId="urn:microsoft.com/office/officeart/2005/8/layout/hierarchy1"/>
    <dgm:cxn modelId="{667560F6-521C-4093-BFC8-391AB851EABC}" type="presParOf" srcId="{763BCA0D-4C8F-4639-82C5-E1A57B75E225}" destId="{6D330536-A1E8-4DAC-B475-959CA02F8C8C}" srcOrd="0" destOrd="0" presId="urn:microsoft.com/office/officeart/2005/8/layout/hierarchy1"/>
    <dgm:cxn modelId="{ABCECBC5-EF69-4BA4-8D81-DB9D43DFE913}" type="presParOf" srcId="{763BCA0D-4C8F-4639-82C5-E1A57B75E225}" destId="{031AAA41-331B-4617-A4AE-731D8EB424ED}" srcOrd="1" destOrd="0" presId="urn:microsoft.com/office/officeart/2005/8/layout/hierarchy1"/>
    <dgm:cxn modelId="{E1161F11-8F60-474D-92E7-23322C6A61F5}" type="presParOf" srcId="{C229E221-F41C-4A48-A5C5-CFE383CA3DDE}" destId="{CCD13885-2A32-4D0F-AD63-9B996CA0EB6B}" srcOrd="1" destOrd="0" presId="urn:microsoft.com/office/officeart/2005/8/layout/hierarchy1"/>
    <dgm:cxn modelId="{C971ED8F-63AC-4A28-BF62-33D3218AEA1D}" type="presParOf" srcId="{D5B1728B-1561-4E1B-A688-76E075D148CE}" destId="{24A05A3E-E886-4E17-9C10-31E9023D6B42}" srcOrd="2" destOrd="0" presId="urn:microsoft.com/office/officeart/2005/8/layout/hierarchy1"/>
    <dgm:cxn modelId="{4DFD4EBA-EDE6-48FF-B36B-C7E60DA4148A}" type="presParOf" srcId="{24A05A3E-E886-4E17-9C10-31E9023D6B42}" destId="{4E10993F-9F33-40BC-B49A-4B081FB27C36}" srcOrd="0" destOrd="0" presId="urn:microsoft.com/office/officeart/2005/8/layout/hierarchy1"/>
    <dgm:cxn modelId="{41A6B585-52EC-4FF8-BA7A-C16C5A91712E}" type="presParOf" srcId="{4E10993F-9F33-40BC-B49A-4B081FB27C36}" destId="{58D924E4-1B7E-40B6-82B6-FCB989F14ABB}" srcOrd="0" destOrd="0" presId="urn:microsoft.com/office/officeart/2005/8/layout/hierarchy1"/>
    <dgm:cxn modelId="{9FC58C4D-785D-4593-AE4A-B238388BD929}" type="presParOf" srcId="{4E10993F-9F33-40BC-B49A-4B081FB27C36}" destId="{4B73206F-8D10-4E69-B81B-DDAFDE701594}" srcOrd="1" destOrd="0" presId="urn:microsoft.com/office/officeart/2005/8/layout/hierarchy1"/>
    <dgm:cxn modelId="{F21D193C-16DF-4D5B-BD25-8A3DDDF5D808}" type="presParOf" srcId="{24A05A3E-E886-4E17-9C10-31E9023D6B42}" destId="{ECB02138-8925-403A-AEB6-4485F3E28AD9}" srcOrd="1" destOrd="0" presId="urn:microsoft.com/office/officeart/2005/8/layout/hierarchy1"/>
    <dgm:cxn modelId="{9A7E2FEB-5ABE-4423-A04D-80575CC653C7}" type="presParOf" srcId="{ECB02138-8925-403A-AEB6-4485F3E28AD9}" destId="{3B0C6D74-B497-4551-87BE-C4F8C63F496B}" srcOrd="0" destOrd="0" presId="urn:microsoft.com/office/officeart/2005/8/layout/hierarchy1"/>
    <dgm:cxn modelId="{6DB55DBE-79B4-49B9-9582-97A7FD57A9DA}" type="presParOf" srcId="{ECB02138-8925-403A-AEB6-4485F3E28AD9}" destId="{CC98E507-B4C4-4047-ADC2-5B0450608B41}" srcOrd="1" destOrd="0" presId="urn:microsoft.com/office/officeart/2005/8/layout/hierarchy1"/>
    <dgm:cxn modelId="{0B802164-6211-4C86-9B24-38A710202BA7}" type="presParOf" srcId="{CC98E507-B4C4-4047-ADC2-5B0450608B41}" destId="{91075D22-49E5-420A-8FCA-F8B5C686567F}" srcOrd="0" destOrd="0" presId="urn:microsoft.com/office/officeart/2005/8/layout/hierarchy1"/>
    <dgm:cxn modelId="{679852B7-E53B-4785-9E3E-FA3847261502}" type="presParOf" srcId="{91075D22-49E5-420A-8FCA-F8B5C686567F}" destId="{A62A8569-356D-40DC-806D-7DBBC8681D31}" srcOrd="0" destOrd="0" presId="urn:microsoft.com/office/officeart/2005/8/layout/hierarchy1"/>
    <dgm:cxn modelId="{52378B1E-61FE-4F80-A958-E7EF31810001}" type="presParOf" srcId="{91075D22-49E5-420A-8FCA-F8B5C686567F}" destId="{ED946F5A-E764-4B8D-B79D-A54ED346A789}" srcOrd="1" destOrd="0" presId="urn:microsoft.com/office/officeart/2005/8/layout/hierarchy1"/>
    <dgm:cxn modelId="{1E43D3DF-511F-49A5-B729-9E74676D9F70}" type="presParOf" srcId="{CC98E507-B4C4-4047-ADC2-5B0450608B41}" destId="{02C31ABB-1E32-4A40-9284-35EB0AEEAFB0}" srcOrd="1" destOrd="0" presId="urn:microsoft.com/office/officeart/2005/8/layout/hierarchy1"/>
    <dgm:cxn modelId="{1A98DAF4-C4A7-4EB4-88ED-FD64B6DC6508}" type="presParOf" srcId="{ECB02138-8925-403A-AEB6-4485F3E28AD9}" destId="{8F066484-EA42-4475-8FD0-C2540C48518C}" srcOrd="2" destOrd="0" presId="urn:microsoft.com/office/officeart/2005/8/layout/hierarchy1"/>
    <dgm:cxn modelId="{F046F65A-FF41-47F8-AD71-1B4E376757D2}" type="presParOf" srcId="{ECB02138-8925-403A-AEB6-4485F3E28AD9}" destId="{353400C2-354B-44D2-8F8A-8DF7C4FE7CDA}" srcOrd="3" destOrd="0" presId="urn:microsoft.com/office/officeart/2005/8/layout/hierarchy1"/>
    <dgm:cxn modelId="{2A474EAF-0B4E-41D5-B195-172EA3CA1945}" type="presParOf" srcId="{353400C2-354B-44D2-8F8A-8DF7C4FE7CDA}" destId="{E2D29CA7-04A6-43B0-BF0D-33D0B3943418}" srcOrd="0" destOrd="0" presId="urn:microsoft.com/office/officeart/2005/8/layout/hierarchy1"/>
    <dgm:cxn modelId="{EE23A7AC-9FAE-4DF3-B278-73676B6F9DCA}" type="presParOf" srcId="{E2D29CA7-04A6-43B0-BF0D-33D0B3943418}" destId="{43337370-21C8-438B-903B-191575EE1615}" srcOrd="0" destOrd="0" presId="urn:microsoft.com/office/officeart/2005/8/layout/hierarchy1"/>
    <dgm:cxn modelId="{9D114B2E-1EB4-4CA8-AEE8-49501CFA7392}" type="presParOf" srcId="{E2D29CA7-04A6-43B0-BF0D-33D0B3943418}" destId="{99F1ACA7-89B8-49FA-AD3B-81810A272731}" srcOrd="1" destOrd="0" presId="urn:microsoft.com/office/officeart/2005/8/layout/hierarchy1"/>
    <dgm:cxn modelId="{25CDFFF4-2F25-4605-AF0C-7B736AA84618}" type="presParOf" srcId="{353400C2-354B-44D2-8F8A-8DF7C4FE7CDA}" destId="{DC72B71F-4808-456A-873E-BD4B79608548}" srcOrd="1" destOrd="0" presId="urn:microsoft.com/office/officeart/2005/8/layout/hierarchy1"/>
    <dgm:cxn modelId="{3186DE75-861B-44CA-BB29-214C79C98CAA}" type="presParOf" srcId="{ECB02138-8925-403A-AEB6-4485F3E28AD9}" destId="{BE661507-9C27-4EC8-B964-90FFC660E60C}" srcOrd="4" destOrd="0" presId="urn:microsoft.com/office/officeart/2005/8/layout/hierarchy1"/>
    <dgm:cxn modelId="{B18687B0-D744-4D78-AB6A-EABD68624546}" type="presParOf" srcId="{ECB02138-8925-403A-AEB6-4485F3E28AD9}" destId="{80027593-B509-4831-B97D-692119D66C4D}" srcOrd="5" destOrd="0" presId="urn:microsoft.com/office/officeart/2005/8/layout/hierarchy1"/>
    <dgm:cxn modelId="{BD59D183-3262-45F6-9B38-0CFD359E679F}" type="presParOf" srcId="{80027593-B509-4831-B97D-692119D66C4D}" destId="{BC7FDF4D-9460-4FD3-AA5B-0CF116B592FA}" srcOrd="0" destOrd="0" presId="urn:microsoft.com/office/officeart/2005/8/layout/hierarchy1"/>
    <dgm:cxn modelId="{54D08E4A-3ADC-4F89-B0D0-6B9AA00810E4}" type="presParOf" srcId="{BC7FDF4D-9460-4FD3-AA5B-0CF116B592FA}" destId="{5696A1CC-8124-4CB8-8888-FF714913B546}" srcOrd="0" destOrd="0" presId="urn:microsoft.com/office/officeart/2005/8/layout/hierarchy1"/>
    <dgm:cxn modelId="{09F1F645-8E49-4335-9517-B8CB13506ECC}" type="presParOf" srcId="{BC7FDF4D-9460-4FD3-AA5B-0CF116B592FA}" destId="{A0651A51-CB28-4A7B-888C-7339436288FF}" srcOrd="1" destOrd="0" presId="urn:microsoft.com/office/officeart/2005/8/layout/hierarchy1"/>
    <dgm:cxn modelId="{0B642637-C5F7-40AC-B2FE-4173FAEDDAF0}" type="presParOf" srcId="{80027593-B509-4831-B97D-692119D66C4D}" destId="{CF79D968-A0EB-45E0-8A7E-5435CEE96709}" srcOrd="1" destOrd="0" presId="urn:microsoft.com/office/officeart/2005/8/layout/hierarchy1"/>
    <dgm:cxn modelId="{0CA8105F-8966-49F0-8197-DE4864D28A13}" type="presParOf" srcId="{CF79D968-A0EB-45E0-8A7E-5435CEE96709}" destId="{6951C213-D1DD-4A01-9D87-DABAFA0A2A66}" srcOrd="0" destOrd="0" presId="urn:microsoft.com/office/officeart/2005/8/layout/hierarchy1"/>
    <dgm:cxn modelId="{B43E3AAE-6C85-4551-9657-B1BE8817E216}" type="presParOf" srcId="{CF79D968-A0EB-45E0-8A7E-5435CEE96709}" destId="{69A9EB44-73D9-48A8-BCCF-8BB7F363B675}" srcOrd="1" destOrd="0" presId="urn:microsoft.com/office/officeart/2005/8/layout/hierarchy1"/>
    <dgm:cxn modelId="{0E584F8A-BE0C-4C37-82BE-58619FDFBB9F}" type="presParOf" srcId="{69A9EB44-73D9-48A8-BCCF-8BB7F363B675}" destId="{410F7D10-0101-4E6A-9BDC-12EC2B56DE6F}" srcOrd="0" destOrd="0" presId="urn:microsoft.com/office/officeart/2005/8/layout/hierarchy1"/>
    <dgm:cxn modelId="{9A67F21F-D280-459A-B377-A77D90CD958C}" type="presParOf" srcId="{410F7D10-0101-4E6A-9BDC-12EC2B56DE6F}" destId="{66C739D7-1DE9-4B5F-9B4E-11D2D158F368}" srcOrd="0" destOrd="0" presId="urn:microsoft.com/office/officeart/2005/8/layout/hierarchy1"/>
    <dgm:cxn modelId="{E03C98EC-530B-4F38-A811-25D93AF5C918}" type="presParOf" srcId="{410F7D10-0101-4E6A-9BDC-12EC2B56DE6F}" destId="{2FCD92CA-6C12-45AD-861B-E30C571075BD}" srcOrd="1" destOrd="0" presId="urn:microsoft.com/office/officeart/2005/8/layout/hierarchy1"/>
    <dgm:cxn modelId="{197D8115-322F-461D-9653-E62AC45B3E12}" type="presParOf" srcId="{69A9EB44-73D9-48A8-BCCF-8BB7F363B675}" destId="{F72FBBCE-121B-470A-9F34-24C61D21DADB}" srcOrd="1" destOrd="0" presId="urn:microsoft.com/office/officeart/2005/8/layout/hierarchy1"/>
    <dgm:cxn modelId="{D5DA6655-4B60-49FB-8E34-30130EA7F920}" type="presParOf" srcId="{D5B1728B-1561-4E1B-A688-76E075D148CE}" destId="{0C68ED25-8828-48E4-B2D2-F0B2734BC273}" srcOrd="3" destOrd="0" presId="urn:microsoft.com/office/officeart/2005/8/layout/hierarchy1"/>
    <dgm:cxn modelId="{ECF4CC64-A42A-4958-AE1B-3CF80E279C46}" type="presParOf" srcId="{0C68ED25-8828-48E4-B2D2-F0B2734BC273}" destId="{3D4F9900-131C-4448-B400-150BFD90059E}" srcOrd="0" destOrd="0" presId="urn:microsoft.com/office/officeart/2005/8/layout/hierarchy1"/>
    <dgm:cxn modelId="{52A28B54-2414-4075-A0A9-53D009BC0723}" type="presParOf" srcId="{3D4F9900-131C-4448-B400-150BFD90059E}" destId="{1C6E4C5A-1D5D-483A-82F0-7BC3DE5ACF7F}" srcOrd="0" destOrd="0" presId="urn:microsoft.com/office/officeart/2005/8/layout/hierarchy1"/>
    <dgm:cxn modelId="{834B43C0-1EF2-4E1D-A3EB-2E123A6BB83F}" type="presParOf" srcId="{3D4F9900-131C-4448-B400-150BFD90059E}" destId="{8695E2AB-626A-4B9A-B31E-E7D45405CEEC}" srcOrd="1" destOrd="0" presId="urn:microsoft.com/office/officeart/2005/8/layout/hierarchy1"/>
    <dgm:cxn modelId="{23F87951-6FA7-46B4-B206-2499BF066B79}" type="presParOf" srcId="{0C68ED25-8828-48E4-B2D2-F0B2734BC273}" destId="{D4AD747C-3D5D-45AF-9DAD-EA2E10619B7D}" srcOrd="1" destOrd="0" presId="urn:microsoft.com/office/officeart/2005/8/layout/hierarchy1"/>
    <dgm:cxn modelId="{0D481142-C2A7-4896-A5DD-C30D46085C43}" type="presParOf" srcId="{D4AD747C-3D5D-45AF-9DAD-EA2E10619B7D}" destId="{4B807BD3-705F-48BB-BFC7-112BE0867B81}" srcOrd="0" destOrd="0" presId="urn:microsoft.com/office/officeart/2005/8/layout/hierarchy1"/>
    <dgm:cxn modelId="{8D977228-CF52-449F-B46E-F35711EBFCD2}" type="presParOf" srcId="{D4AD747C-3D5D-45AF-9DAD-EA2E10619B7D}" destId="{3896A032-E95C-4E4E-A3FD-2EB3046D6EC0}" srcOrd="1" destOrd="0" presId="urn:microsoft.com/office/officeart/2005/8/layout/hierarchy1"/>
    <dgm:cxn modelId="{DCB86BF6-86F0-4FFA-A529-9A30DB236DD0}" type="presParOf" srcId="{3896A032-E95C-4E4E-A3FD-2EB3046D6EC0}" destId="{9DC0BDEB-ADBE-4468-87F8-D23B3621E155}" srcOrd="0" destOrd="0" presId="urn:microsoft.com/office/officeart/2005/8/layout/hierarchy1"/>
    <dgm:cxn modelId="{13F4E497-9728-4391-AB21-61D131BC3BB2}" type="presParOf" srcId="{9DC0BDEB-ADBE-4468-87F8-D23B3621E155}" destId="{AD0CDBF9-545C-4D3C-AC78-AC8EA2DF3218}" srcOrd="0" destOrd="0" presId="urn:microsoft.com/office/officeart/2005/8/layout/hierarchy1"/>
    <dgm:cxn modelId="{AE9E35AD-04AA-4751-ADBB-BEAF298714A1}" type="presParOf" srcId="{9DC0BDEB-ADBE-4468-87F8-D23B3621E155}" destId="{5A4F5F69-3DD1-4E02-9056-CD521AD4C71F}" srcOrd="1" destOrd="0" presId="urn:microsoft.com/office/officeart/2005/8/layout/hierarchy1"/>
    <dgm:cxn modelId="{703A9EDB-7191-4D68-BCE6-2CB0039CA897}" type="presParOf" srcId="{3896A032-E95C-4E4E-A3FD-2EB3046D6EC0}" destId="{F78B330B-7CFD-4068-A825-DC8219A4B6CD}" srcOrd="1" destOrd="0" presId="urn:microsoft.com/office/officeart/2005/8/layout/hierarchy1"/>
    <dgm:cxn modelId="{624DE677-C7BC-4E5D-B94C-90BFB8DD7571}" type="presParOf" srcId="{D4AD747C-3D5D-45AF-9DAD-EA2E10619B7D}" destId="{5E6EE9FB-7C37-4A7B-9769-ED3A4D47B6A0}" srcOrd="2" destOrd="0" presId="urn:microsoft.com/office/officeart/2005/8/layout/hierarchy1"/>
    <dgm:cxn modelId="{E71C803F-4420-4B60-830B-5845E46F3D5B}" type="presParOf" srcId="{D4AD747C-3D5D-45AF-9DAD-EA2E10619B7D}" destId="{643CA739-3B13-44CF-8250-D96DB22936BC}" srcOrd="3" destOrd="0" presId="urn:microsoft.com/office/officeart/2005/8/layout/hierarchy1"/>
    <dgm:cxn modelId="{4D02363C-5792-4752-9913-27CEEA610D16}" type="presParOf" srcId="{643CA739-3B13-44CF-8250-D96DB22936BC}" destId="{053DE912-214F-43D3-A6EA-3B14D922C684}" srcOrd="0" destOrd="0" presId="urn:microsoft.com/office/officeart/2005/8/layout/hierarchy1"/>
    <dgm:cxn modelId="{8B276DB8-E4B5-458A-B08C-6E3ADB8C64AF}" type="presParOf" srcId="{053DE912-214F-43D3-A6EA-3B14D922C684}" destId="{093B2714-D818-490F-95AF-D494D89358C0}" srcOrd="0" destOrd="0" presId="urn:microsoft.com/office/officeart/2005/8/layout/hierarchy1"/>
    <dgm:cxn modelId="{41084E10-E5F2-4364-B426-A4B527538AB4}" type="presParOf" srcId="{053DE912-214F-43D3-A6EA-3B14D922C684}" destId="{FCDB6037-9262-4CB5-9679-F7CCE8A13C3A}" srcOrd="1" destOrd="0" presId="urn:microsoft.com/office/officeart/2005/8/layout/hierarchy1"/>
    <dgm:cxn modelId="{AA3486F9-90AD-4FB1-8240-D99B72C0392C}" type="presParOf" srcId="{643CA739-3B13-44CF-8250-D96DB22936BC}" destId="{B2C25FBE-F485-4738-AAE0-BC5C874697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2531E-A838-4641-A397-2DF4C942CD3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D023EB27-8628-443B-8932-50875F8DA9A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Students should be completing the Import school’s admissions process simultaneously</a:t>
          </a:r>
        </a:p>
      </dgm:t>
    </dgm:pt>
    <dgm:pt modelId="{FA1DBBEC-C7F8-45EC-A4E3-A8E054BD5945}" type="parTrans" cxnId="{51AF39BD-8674-4D23-A785-C27BEF3BE39F}">
      <dgm:prSet/>
      <dgm:spPr/>
      <dgm:t>
        <a:bodyPr/>
        <a:lstStyle/>
        <a:p>
          <a:endParaRPr lang="en-US"/>
        </a:p>
      </dgm:t>
    </dgm:pt>
    <dgm:pt modelId="{C0D3C6E0-2B04-4B38-90F1-33F61D810A14}" type="sibTrans" cxnId="{51AF39BD-8674-4D23-A785-C27BEF3BE39F}">
      <dgm:prSet/>
      <dgm:spPr/>
      <dgm:t>
        <a:bodyPr/>
        <a:lstStyle/>
        <a:p>
          <a:endParaRPr lang="en-US"/>
        </a:p>
      </dgm:t>
    </dgm:pt>
    <dgm:pt modelId="{E8D6EE68-E422-4CE4-9F9B-28B3C2435F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If the student makes an error on the EZ app information, only the Export TELO can fix it</a:t>
          </a:r>
        </a:p>
      </dgm:t>
    </dgm:pt>
    <dgm:pt modelId="{F3FF4539-F56C-47C0-9A3E-EEABB036B692}" type="parTrans" cxnId="{4B90B233-AC5D-424B-96A0-A2F710B13148}">
      <dgm:prSet/>
      <dgm:spPr/>
      <dgm:t>
        <a:bodyPr/>
        <a:lstStyle/>
        <a:p>
          <a:endParaRPr lang="en-US"/>
        </a:p>
      </dgm:t>
    </dgm:pt>
    <dgm:pt modelId="{E2A604D1-0432-46C2-9C91-64E8D1029E71}" type="sibTrans" cxnId="{4B90B233-AC5D-424B-96A0-A2F710B13148}">
      <dgm:prSet/>
      <dgm:spPr/>
      <dgm:t>
        <a:bodyPr/>
        <a:lstStyle/>
        <a:p>
          <a:endParaRPr lang="en-US"/>
        </a:p>
      </dgm:t>
    </dgm:pt>
    <dgm:pt modelId="{77C1348D-438B-4DAE-BC1F-4B450ED546A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If the student wants to add new schools to their EZ app, it is a new EZ app</a:t>
          </a:r>
        </a:p>
      </dgm:t>
    </dgm:pt>
    <dgm:pt modelId="{A148F160-E2F3-4AA6-A858-8DB9D39ECE93}" type="parTrans" cxnId="{432FE260-4E57-4137-B9C6-B1A7126FFA55}">
      <dgm:prSet/>
      <dgm:spPr/>
      <dgm:t>
        <a:bodyPr/>
        <a:lstStyle/>
        <a:p>
          <a:endParaRPr lang="en-US"/>
        </a:p>
      </dgm:t>
    </dgm:pt>
    <dgm:pt modelId="{B71AA34A-4B0D-496B-A3E2-9CA83E8019D6}" type="sibTrans" cxnId="{432FE260-4E57-4137-B9C6-B1A7126FFA55}">
      <dgm:prSet/>
      <dgm:spPr/>
      <dgm:t>
        <a:bodyPr/>
        <a:lstStyle/>
        <a:p>
          <a:endParaRPr lang="en-US"/>
        </a:p>
      </dgm:t>
    </dgm:pt>
    <dgm:pt modelId="{21C6DFB1-4DF5-42E0-8AD2-3E44520358E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TE Central will not assist the student in modifying any EZ app records</a:t>
          </a:r>
        </a:p>
      </dgm:t>
    </dgm:pt>
    <dgm:pt modelId="{3F09C0D3-3C4B-4ADE-A1E5-D41EBF5F5169}" type="parTrans" cxnId="{49131F90-12C1-4749-8A68-FB81CDF7BF09}">
      <dgm:prSet/>
      <dgm:spPr/>
      <dgm:t>
        <a:bodyPr/>
        <a:lstStyle/>
        <a:p>
          <a:endParaRPr lang="en-US"/>
        </a:p>
      </dgm:t>
    </dgm:pt>
    <dgm:pt modelId="{F32A942A-0285-448F-B9FA-2A66654CDF61}" type="sibTrans" cxnId="{49131F90-12C1-4749-8A68-FB81CDF7BF09}">
      <dgm:prSet/>
      <dgm:spPr/>
      <dgm:t>
        <a:bodyPr/>
        <a:lstStyle/>
        <a:p>
          <a:endParaRPr lang="en-US"/>
        </a:p>
      </dgm:t>
    </dgm:pt>
    <dgm:pt modelId="{27BE68BD-B4BB-4129-8E50-3444E9F098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Why?  We have no way of knowing the student is who he claims to be</a:t>
          </a:r>
        </a:p>
      </dgm:t>
    </dgm:pt>
    <dgm:pt modelId="{89A27205-01C8-44DF-8793-2C0C2BBB212D}" type="parTrans" cxnId="{79102407-22AD-4DAD-B68B-A0B7573345B6}">
      <dgm:prSet/>
      <dgm:spPr/>
      <dgm:t>
        <a:bodyPr/>
        <a:lstStyle/>
        <a:p>
          <a:endParaRPr lang="en-US"/>
        </a:p>
      </dgm:t>
    </dgm:pt>
    <dgm:pt modelId="{30186726-EA49-4818-B415-D78D6CD38D1F}" type="sibTrans" cxnId="{79102407-22AD-4DAD-B68B-A0B7573345B6}">
      <dgm:prSet/>
      <dgm:spPr/>
      <dgm:t>
        <a:bodyPr/>
        <a:lstStyle/>
        <a:p>
          <a:endParaRPr lang="en-US"/>
        </a:p>
      </dgm:t>
    </dgm:pt>
    <dgm:pt modelId="{C7A20829-AEDD-42CA-866D-B0777BDC585D}" type="pres">
      <dgm:prSet presAssocID="{9E72531E-A838-4641-A397-2DF4C942CD38}" presName="root" presStyleCnt="0">
        <dgm:presLayoutVars>
          <dgm:dir/>
          <dgm:resizeHandles val="exact"/>
        </dgm:presLayoutVars>
      </dgm:prSet>
      <dgm:spPr/>
    </dgm:pt>
    <dgm:pt modelId="{9F892728-D343-436B-B81D-105E4CCB8665}" type="pres">
      <dgm:prSet presAssocID="{D023EB27-8628-443B-8932-50875F8DA9AD}" presName="compNode" presStyleCnt="0"/>
      <dgm:spPr/>
    </dgm:pt>
    <dgm:pt modelId="{EE02F8AF-E0E3-4E46-9172-21B28630C18E}" type="pres">
      <dgm:prSet presAssocID="{D023EB27-8628-443B-8932-50875F8DA9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73B4848-37DB-4662-B854-760A6A920BAC}" type="pres">
      <dgm:prSet presAssocID="{D023EB27-8628-443B-8932-50875F8DA9AD}" presName="iconSpace" presStyleCnt="0"/>
      <dgm:spPr/>
    </dgm:pt>
    <dgm:pt modelId="{DB5F2434-1A79-4520-BA7E-1E29A09540F2}" type="pres">
      <dgm:prSet presAssocID="{D023EB27-8628-443B-8932-50875F8DA9AD}" presName="parTx" presStyleLbl="revTx" presStyleIdx="0" presStyleCnt="8">
        <dgm:presLayoutVars>
          <dgm:chMax val="0"/>
          <dgm:chPref val="0"/>
        </dgm:presLayoutVars>
      </dgm:prSet>
      <dgm:spPr/>
    </dgm:pt>
    <dgm:pt modelId="{67662227-5319-44B8-BC9A-4D7EAA1BF247}" type="pres">
      <dgm:prSet presAssocID="{D023EB27-8628-443B-8932-50875F8DA9AD}" presName="txSpace" presStyleCnt="0"/>
      <dgm:spPr/>
    </dgm:pt>
    <dgm:pt modelId="{4D7E0724-FA0D-40B5-A4E4-0D6960937F78}" type="pres">
      <dgm:prSet presAssocID="{D023EB27-8628-443B-8932-50875F8DA9AD}" presName="desTx" presStyleLbl="revTx" presStyleIdx="1" presStyleCnt="8">
        <dgm:presLayoutVars/>
      </dgm:prSet>
      <dgm:spPr/>
    </dgm:pt>
    <dgm:pt modelId="{1CD1D4C8-5E22-457F-A109-993A42DDB56C}" type="pres">
      <dgm:prSet presAssocID="{C0D3C6E0-2B04-4B38-90F1-33F61D810A14}" presName="sibTrans" presStyleCnt="0"/>
      <dgm:spPr/>
    </dgm:pt>
    <dgm:pt modelId="{7076D3AD-1FD6-45EB-8E3D-7C026BE0A883}" type="pres">
      <dgm:prSet presAssocID="{E8D6EE68-E422-4CE4-9F9B-28B3C2435F1A}" presName="compNode" presStyleCnt="0"/>
      <dgm:spPr/>
    </dgm:pt>
    <dgm:pt modelId="{8475F504-20D8-4A02-B359-3AA0EDA841DC}" type="pres">
      <dgm:prSet presAssocID="{E8D6EE68-E422-4CE4-9F9B-28B3C2435F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606E8F7-CD86-4D82-9097-1E6DA5E9FADF}" type="pres">
      <dgm:prSet presAssocID="{E8D6EE68-E422-4CE4-9F9B-28B3C2435F1A}" presName="iconSpace" presStyleCnt="0"/>
      <dgm:spPr/>
    </dgm:pt>
    <dgm:pt modelId="{C0254AE7-A636-47F8-B9BF-F5B08122A094}" type="pres">
      <dgm:prSet presAssocID="{E8D6EE68-E422-4CE4-9F9B-28B3C2435F1A}" presName="parTx" presStyleLbl="revTx" presStyleIdx="2" presStyleCnt="8">
        <dgm:presLayoutVars>
          <dgm:chMax val="0"/>
          <dgm:chPref val="0"/>
        </dgm:presLayoutVars>
      </dgm:prSet>
      <dgm:spPr/>
    </dgm:pt>
    <dgm:pt modelId="{E13FC3FD-3D4A-4786-844A-CF400578A073}" type="pres">
      <dgm:prSet presAssocID="{E8D6EE68-E422-4CE4-9F9B-28B3C2435F1A}" presName="txSpace" presStyleCnt="0"/>
      <dgm:spPr/>
    </dgm:pt>
    <dgm:pt modelId="{3423192E-A3BC-45FB-8A88-5C99217BE405}" type="pres">
      <dgm:prSet presAssocID="{E8D6EE68-E422-4CE4-9F9B-28B3C2435F1A}" presName="desTx" presStyleLbl="revTx" presStyleIdx="3" presStyleCnt="8">
        <dgm:presLayoutVars/>
      </dgm:prSet>
      <dgm:spPr/>
    </dgm:pt>
    <dgm:pt modelId="{6C0E810A-44B1-476D-816B-EE08E9B6EF35}" type="pres">
      <dgm:prSet presAssocID="{E2A604D1-0432-46C2-9C91-64E8D1029E71}" presName="sibTrans" presStyleCnt="0"/>
      <dgm:spPr/>
    </dgm:pt>
    <dgm:pt modelId="{FDAC45B0-824A-4A8E-9D34-656EE40ADCE0}" type="pres">
      <dgm:prSet presAssocID="{77C1348D-438B-4DAE-BC1F-4B450ED546A7}" presName="compNode" presStyleCnt="0"/>
      <dgm:spPr/>
    </dgm:pt>
    <dgm:pt modelId="{194CA124-BDCA-422E-87C7-CA222768FFE0}" type="pres">
      <dgm:prSet presAssocID="{77C1348D-438B-4DAE-BC1F-4B450ED546A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1473E81-A608-4C4A-9ECC-E7610C63D544}" type="pres">
      <dgm:prSet presAssocID="{77C1348D-438B-4DAE-BC1F-4B450ED546A7}" presName="iconSpace" presStyleCnt="0"/>
      <dgm:spPr/>
    </dgm:pt>
    <dgm:pt modelId="{36614DC8-2A14-40D0-99DF-E541B5B38D55}" type="pres">
      <dgm:prSet presAssocID="{77C1348D-438B-4DAE-BC1F-4B450ED546A7}" presName="parTx" presStyleLbl="revTx" presStyleIdx="4" presStyleCnt="8">
        <dgm:presLayoutVars>
          <dgm:chMax val="0"/>
          <dgm:chPref val="0"/>
        </dgm:presLayoutVars>
      </dgm:prSet>
      <dgm:spPr/>
    </dgm:pt>
    <dgm:pt modelId="{D00DA5FA-C9BB-451A-90F0-99A409CDA8E1}" type="pres">
      <dgm:prSet presAssocID="{77C1348D-438B-4DAE-BC1F-4B450ED546A7}" presName="txSpace" presStyleCnt="0"/>
      <dgm:spPr/>
    </dgm:pt>
    <dgm:pt modelId="{49B73C69-0DEA-4DD1-9F60-182F6E0EB1B5}" type="pres">
      <dgm:prSet presAssocID="{77C1348D-438B-4DAE-BC1F-4B450ED546A7}" presName="desTx" presStyleLbl="revTx" presStyleIdx="5" presStyleCnt="8">
        <dgm:presLayoutVars/>
      </dgm:prSet>
      <dgm:spPr/>
    </dgm:pt>
    <dgm:pt modelId="{4E9CD9CA-40F8-4180-9AC4-DC993FD2EC9D}" type="pres">
      <dgm:prSet presAssocID="{B71AA34A-4B0D-496B-A3E2-9CA83E8019D6}" presName="sibTrans" presStyleCnt="0"/>
      <dgm:spPr/>
    </dgm:pt>
    <dgm:pt modelId="{B24230A5-9B91-4324-92A8-43F72023483A}" type="pres">
      <dgm:prSet presAssocID="{21C6DFB1-4DF5-42E0-8AD2-3E44520358EB}" presName="compNode" presStyleCnt="0"/>
      <dgm:spPr/>
    </dgm:pt>
    <dgm:pt modelId="{ABA6E27E-AE26-4A18-A8FB-BEE5072C350C}" type="pres">
      <dgm:prSet presAssocID="{21C6DFB1-4DF5-42E0-8AD2-3E44520358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808CE0D-2724-4CF4-B26B-D89EA7F99A16}" type="pres">
      <dgm:prSet presAssocID="{21C6DFB1-4DF5-42E0-8AD2-3E44520358EB}" presName="iconSpace" presStyleCnt="0"/>
      <dgm:spPr/>
    </dgm:pt>
    <dgm:pt modelId="{82508121-4DAF-42BB-9397-D4AFB696E762}" type="pres">
      <dgm:prSet presAssocID="{21C6DFB1-4DF5-42E0-8AD2-3E44520358EB}" presName="parTx" presStyleLbl="revTx" presStyleIdx="6" presStyleCnt="8">
        <dgm:presLayoutVars>
          <dgm:chMax val="0"/>
          <dgm:chPref val="0"/>
        </dgm:presLayoutVars>
      </dgm:prSet>
      <dgm:spPr/>
    </dgm:pt>
    <dgm:pt modelId="{D6F16D4D-ACAC-46B5-9A81-8F432E535706}" type="pres">
      <dgm:prSet presAssocID="{21C6DFB1-4DF5-42E0-8AD2-3E44520358EB}" presName="txSpace" presStyleCnt="0"/>
      <dgm:spPr/>
    </dgm:pt>
    <dgm:pt modelId="{CEE1D0AE-7FCE-4699-B094-F24A35B785AB}" type="pres">
      <dgm:prSet presAssocID="{21C6DFB1-4DF5-42E0-8AD2-3E44520358EB}" presName="desTx" presStyleLbl="revTx" presStyleIdx="7" presStyleCnt="8">
        <dgm:presLayoutVars/>
      </dgm:prSet>
      <dgm:spPr/>
    </dgm:pt>
  </dgm:ptLst>
  <dgm:cxnLst>
    <dgm:cxn modelId="{79102407-22AD-4DAD-B68B-A0B7573345B6}" srcId="{21C6DFB1-4DF5-42E0-8AD2-3E44520358EB}" destId="{27BE68BD-B4BB-4129-8E50-3444E9F09843}" srcOrd="0" destOrd="0" parTransId="{89A27205-01C8-44DF-8793-2C0C2BBB212D}" sibTransId="{30186726-EA49-4818-B415-D78D6CD38D1F}"/>
    <dgm:cxn modelId="{3D73241B-5AD8-4572-9836-16A3C6992583}" type="presOf" srcId="{D023EB27-8628-443B-8932-50875F8DA9AD}" destId="{DB5F2434-1A79-4520-BA7E-1E29A09540F2}" srcOrd="0" destOrd="0" presId="urn:microsoft.com/office/officeart/2018/2/layout/IconLabelDescriptionList"/>
    <dgm:cxn modelId="{4B90B233-AC5D-424B-96A0-A2F710B13148}" srcId="{9E72531E-A838-4641-A397-2DF4C942CD38}" destId="{E8D6EE68-E422-4CE4-9F9B-28B3C2435F1A}" srcOrd="1" destOrd="0" parTransId="{F3FF4539-F56C-47C0-9A3E-EEABB036B692}" sibTransId="{E2A604D1-0432-46C2-9C91-64E8D1029E71}"/>
    <dgm:cxn modelId="{432FE260-4E57-4137-B9C6-B1A7126FFA55}" srcId="{9E72531E-A838-4641-A397-2DF4C942CD38}" destId="{77C1348D-438B-4DAE-BC1F-4B450ED546A7}" srcOrd="2" destOrd="0" parTransId="{A148F160-E2F3-4AA6-A858-8DB9D39ECE93}" sibTransId="{B71AA34A-4B0D-496B-A3E2-9CA83E8019D6}"/>
    <dgm:cxn modelId="{49131F90-12C1-4749-8A68-FB81CDF7BF09}" srcId="{9E72531E-A838-4641-A397-2DF4C942CD38}" destId="{21C6DFB1-4DF5-42E0-8AD2-3E44520358EB}" srcOrd="3" destOrd="0" parTransId="{3F09C0D3-3C4B-4ADE-A1E5-D41EBF5F5169}" sibTransId="{F32A942A-0285-448F-B9FA-2A66654CDF61}"/>
    <dgm:cxn modelId="{C5377D93-DE35-4088-9414-221B45B7AF6E}" type="presOf" srcId="{9E72531E-A838-4641-A397-2DF4C942CD38}" destId="{C7A20829-AEDD-42CA-866D-B0777BDC585D}" srcOrd="0" destOrd="0" presId="urn:microsoft.com/office/officeart/2018/2/layout/IconLabelDescriptionList"/>
    <dgm:cxn modelId="{6738429F-D6DB-45AC-BDD0-52F3ECE85683}" type="presOf" srcId="{77C1348D-438B-4DAE-BC1F-4B450ED546A7}" destId="{36614DC8-2A14-40D0-99DF-E541B5B38D55}" srcOrd="0" destOrd="0" presId="urn:microsoft.com/office/officeart/2018/2/layout/IconLabelDescriptionList"/>
    <dgm:cxn modelId="{2615FBBA-03BF-4F77-B14C-043B166F0BAC}" type="presOf" srcId="{21C6DFB1-4DF5-42E0-8AD2-3E44520358EB}" destId="{82508121-4DAF-42BB-9397-D4AFB696E762}" srcOrd="0" destOrd="0" presId="urn:microsoft.com/office/officeart/2018/2/layout/IconLabelDescriptionList"/>
    <dgm:cxn modelId="{51AF39BD-8674-4D23-A785-C27BEF3BE39F}" srcId="{9E72531E-A838-4641-A397-2DF4C942CD38}" destId="{D023EB27-8628-443B-8932-50875F8DA9AD}" srcOrd="0" destOrd="0" parTransId="{FA1DBBEC-C7F8-45EC-A4E3-A8E054BD5945}" sibTransId="{C0D3C6E0-2B04-4B38-90F1-33F61D810A14}"/>
    <dgm:cxn modelId="{C711E3C3-D2FA-43CB-8C27-3CFFA6F8E669}" type="presOf" srcId="{E8D6EE68-E422-4CE4-9F9B-28B3C2435F1A}" destId="{C0254AE7-A636-47F8-B9BF-F5B08122A094}" srcOrd="0" destOrd="0" presId="urn:microsoft.com/office/officeart/2018/2/layout/IconLabelDescriptionList"/>
    <dgm:cxn modelId="{A8FB75E3-1BA7-4F21-9EB1-75EE9887730E}" type="presOf" srcId="{27BE68BD-B4BB-4129-8E50-3444E9F09843}" destId="{CEE1D0AE-7FCE-4699-B094-F24A35B785AB}" srcOrd="0" destOrd="0" presId="urn:microsoft.com/office/officeart/2018/2/layout/IconLabelDescriptionList"/>
    <dgm:cxn modelId="{C75ECC77-E86D-4007-BFE5-F52167B593C1}" type="presParOf" srcId="{C7A20829-AEDD-42CA-866D-B0777BDC585D}" destId="{9F892728-D343-436B-B81D-105E4CCB8665}" srcOrd="0" destOrd="0" presId="urn:microsoft.com/office/officeart/2018/2/layout/IconLabelDescriptionList"/>
    <dgm:cxn modelId="{064741D0-FE51-4B62-B167-C06210EDF9DE}" type="presParOf" srcId="{9F892728-D343-436B-B81D-105E4CCB8665}" destId="{EE02F8AF-E0E3-4E46-9172-21B28630C18E}" srcOrd="0" destOrd="0" presId="urn:microsoft.com/office/officeart/2018/2/layout/IconLabelDescriptionList"/>
    <dgm:cxn modelId="{3D253A1B-38D5-462E-A0F4-DADB1319A2DD}" type="presParOf" srcId="{9F892728-D343-436B-B81D-105E4CCB8665}" destId="{873B4848-37DB-4662-B854-760A6A920BAC}" srcOrd="1" destOrd="0" presId="urn:microsoft.com/office/officeart/2018/2/layout/IconLabelDescriptionList"/>
    <dgm:cxn modelId="{25D9BBAD-997D-4269-98FF-26A895B04B44}" type="presParOf" srcId="{9F892728-D343-436B-B81D-105E4CCB8665}" destId="{DB5F2434-1A79-4520-BA7E-1E29A09540F2}" srcOrd="2" destOrd="0" presId="urn:microsoft.com/office/officeart/2018/2/layout/IconLabelDescriptionList"/>
    <dgm:cxn modelId="{B2C5C01E-9063-49CF-A21F-77F79F55DCBC}" type="presParOf" srcId="{9F892728-D343-436B-B81D-105E4CCB8665}" destId="{67662227-5319-44B8-BC9A-4D7EAA1BF247}" srcOrd="3" destOrd="0" presId="urn:microsoft.com/office/officeart/2018/2/layout/IconLabelDescriptionList"/>
    <dgm:cxn modelId="{D430F31C-605C-498A-B11E-62B37CF0DB65}" type="presParOf" srcId="{9F892728-D343-436B-B81D-105E4CCB8665}" destId="{4D7E0724-FA0D-40B5-A4E4-0D6960937F78}" srcOrd="4" destOrd="0" presId="urn:microsoft.com/office/officeart/2018/2/layout/IconLabelDescriptionList"/>
    <dgm:cxn modelId="{0570DDBC-B914-4E70-BBC3-962F75C376D5}" type="presParOf" srcId="{C7A20829-AEDD-42CA-866D-B0777BDC585D}" destId="{1CD1D4C8-5E22-457F-A109-993A42DDB56C}" srcOrd="1" destOrd="0" presId="urn:microsoft.com/office/officeart/2018/2/layout/IconLabelDescriptionList"/>
    <dgm:cxn modelId="{0F48394C-63E3-4123-B5CE-BB179CBDE6E1}" type="presParOf" srcId="{C7A20829-AEDD-42CA-866D-B0777BDC585D}" destId="{7076D3AD-1FD6-45EB-8E3D-7C026BE0A883}" srcOrd="2" destOrd="0" presId="urn:microsoft.com/office/officeart/2018/2/layout/IconLabelDescriptionList"/>
    <dgm:cxn modelId="{298DD4D9-7A88-48C7-A746-D452483D8127}" type="presParOf" srcId="{7076D3AD-1FD6-45EB-8E3D-7C026BE0A883}" destId="{8475F504-20D8-4A02-B359-3AA0EDA841DC}" srcOrd="0" destOrd="0" presId="urn:microsoft.com/office/officeart/2018/2/layout/IconLabelDescriptionList"/>
    <dgm:cxn modelId="{0E66DDD0-9399-4B91-B9C7-EDE81BDA6460}" type="presParOf" srcId="{7076D3AD-1FD6-45EB-8E3D-7C026BE0A883}" destId="{8606E8F7-CD86-4D82-9097-1E6DA5E9FADF}" srcOrd="1" destOrd="0" presId="urn:microsoft.com/office/officeart/2018/2/layout/IconLabelDescriptionList"/>
    <dgm:cxn modelId="{52268BD1-D7FC-45B4-9054-B54B68257775}" type="presParOf" srcId="{7076D3AD-1FD6-45EB-8E3D-7C026BE0A883}" destId="{C0254AE7-A636-47F8-B9BF-F5B08122A094}" srcOrd="2" destOrd="0" presId="urn:microsoft.com/office/officeart/2018/2/layout/IconLabelDescriptionList"/>
    <dgm:cxn modelId="{B1F9B001-747E-44CC-A77B-5D90B0D78BCA}" type="presParOf" srcId="{7076D3AD-1FD6-45EB-8E3D-7C026BE0A883}" destId="{E13FC3FD-3D4A-4786-844A-CF400578A073}" srcOrd="3" destOrd="0" presId="urn:microsoft.com/office/officeart/2018/2/layout/IconLabelDescriptionList"/>
    <dgm:cxn modelId="{E1FF435D-DAC2-4A5E-908C-249CA8A3B91D}" type="presParOf" srcId="{7076D3AD-1FD6-45EB-8E3D-7C026BE0A883}" destId="{3423192E-A3BC-45FB-8A88-5C99217BE405}" srcOrd="4" destOrd="0" presId="urn:microsoft.com/office/officeart/2018/2/layout/IconLabelDescriptionList"/>
    <dgm:cxn modelId="{B4B79E7C-F787-4644-BF2E-CCE5FDC1F499}" type="presParOf" srcId="{C7A20829-AEDD-42CA-866D-B0777BDC585D}" destId="{6C0E810A-44B1-476D-816B-EE08E9B6EF35}" srcOrd="3" destOrd="0" presId="urn:microsoft.com/office/officeart/2018/2/layout/IconLabelDescriptionList"/>
    <dgm:cxn modelId="{919913E9-D3FD-4ECA-8728-93CB83D7E7E3}" type="presParOf" srcId="{C7A20829-AEDD-42CA-866D-B0777BDC585D}" destId="{FDAC45B0-824A-4A8E-9D34-656EE40ADCE0}" srcOrd="4" destOrd="0" presId="urn:microsoft.com/office/officeart/2018/2/layout/IconLabelDescriptionList"/>
    <dgm:cxn modelId="{56D4E1A6-C739-47F8-B23F-6BCC1C604AD2}" type="presParOf" srcId="{FDAC45B0-824A-4A8E-9D34-656EE40ADCE0}" destId="{194CA124-BDCA-422E-87C7-CA222768FFE0}" srcOrd="0" destOrd="0" presId="urn:microsoft.com/office/officeart/2018/2/layout/IconLabelDescriptionList"/>
    <dgm:cxn modelId="{2C6C7DC7-B1F4-40C4-A45C-1FAA880559D9}" type="presParOf" srcId="{FDAC45B0-824A-4A8E-9D34-656EE40ADCE0}" destId="{B1473E81-A608-4C4A-9ECC-E7610C63D544}" srcOrd="1" destOrd="0" presId="urn:microsoft.com/office/officeart/2018/2/layout/IconLabelDescriptionList"/>
    <dgm:cxn modelId="{37C16024-5307-4C60-8BEA-9A05DBC90CF1}" type="presParOf" srcId="{FDAC45B0-824A-4A8E-9D34-656EE40ADCE0}" destId="{36614DC8-2A14-40D0-99DF-E541B5B38D55}" srcOrd="2" destOrd="0" presId="urn:microsoft.com/office/officeart/2018/2/layout/IconLabelDescriptionList"/>
    <dgm:cxn modelId="{A4845AAB-95A3-4207-83B4-F3FACD8D7992}" type="presParOf" srcId="{FDAC45B0-824A-4A8E-9D34-656EE40ADCE0}" destId="{D00DA5FA-C9BB-451A-90F0-99A409CDA8E1}" srcOrd="3" destOrd="0" presId="urn:microsoft.com/office/officeart/2018/2/layout/IconLabelDescriptionList"/>
    <dgm:cxn modelId="{F1B84DF4-3194-4255-9049-967963404E35}" type="presParOf" srcId="{FDAC45B0-824A-4A8E-9D34-656EE40ADCE0}" destId="{49B73C69-0DEA-4DD1-9F60-182F6E0EB1B5}" srcOrd="4" destOrd="0" presId="urn:microsoft.com/office/officeart/2018/2/layout/IconLabelDescriptionList"/>
    <dgm:cxn modelId="{2AA64FBA-41A0-4F2E-9A19-EB6286134B31}" type="presParOf" srcId="{C7A20829-AEDD-42CA-866D-B0777BDC585D}" destId="{4E9CD9CA-40F8-4180-9AC4-DC993FD2EC9D}" srcOrd="5" destOrd="0" presId="urn:microsoft.com/office/officeart/2018/2/layout/IconLabelDescriptionList"/>
    <dgm:cxn modelId="{B14E6394-F2A1-46E5-A73C-9A099F46F752}" type="presParOf" srcId="{C7A20829-AEDD-42CA-866D-B0777BDC585D}" destId="{B24230A5-9B91-4324-92A8-43F72023483A}" srcOrd="6" destOrd="0" presId="urn:microsoft.com/office/officeart/2018/2/layout/IconLabelDescriptionList"/>
    <dgm:cxn modelId="{33C09C9F-BC1E-47E3-A826-D414CDBE298A}" type="presParOf" srcId="{B24230A5-9B91-4324-92A8-43F72023483A}" destId="{ABA6E27E-AE26-4A18-A8FB-BEE5072C350C}" srcOrd="0" destOrd="0" presId="urn:microsoft.com/office/officeart/2018/2/layout/IconLabelDescriptionList"/>
    <dgm:cxn modelId="{426E0ECD-EA09-4BF3-B5D6-7BE110E5492C}" type="presParOf" srcId="{B24230A5-9B91-4324-92A8-43F72023483A}" destId="{E808CE0D-2724-4CF4-B26B-D89EA7F99A16}" srcOrd="1" destOrd="0" presId="urn:microsoft.com/office/officeart/2018/2/layout/IconLabelDescriptionList"/>
    <dgm:cxn modelId="{E1333F60-F13D-4384-8FB3-B7CC55BEFB0A}" type="presParOf" srcId="{B24230A5-9B91-4324-92A8-43F72023483A}" destId="{82508121-4DAF-42BB-9397-D4AFB696E762}" srcOrd="2" destOrd="0" presId="urn:microsoft.com/office/officeart/2018/2/layout/IconLabelDescriptionList"/>
    <dgm:cxn modelId="{1D2A9462-FA22-4F7A-A45C-B3360B31E509}" type="presParOf" srcId="{B24230A5-9B91-4324-92A8-43F72023483A}" destId="{D6F16D4D-ACAC-46B5-9A81-8F432E535706}" srcOrd="3" destOrd="0" presId="urn:microsoft.com/office/officeart/2018/2/layout/IconLabelDescriptionList"/>
    <dgm:cxn modelId="{0261EC51-852E-48C2-AD6F-0C3457DC6E6E}" type="presParOf" srcId="{B24230A5-9B91-4324-92A8-43F72023483A}" destId="{CEE1D0AE-7FCE-4699-B094-F24A35B785A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25A276-5182-40F2-BBC4-6A6D0E61DBA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2D1EC74-0813-42CD-9128-BE3A92FC62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Federal law designated to protect:</a:t>
          </a:r>
        </a:p>
      </dgm:t>
    </dgm:pt>
    <dgm:pt modelId="{D5928002-66F4-4988-9C07-5808173F82C2}" type="parTrans" cxnId="{75976225-5283-4BFA-9F83-4EB554E38AEC}">
      <dgm:prSet/>
      <dgm:spPr/>
      <dgm:t>
        <a:bodyPr/>
        <a:lstStyle/>
        <a:p>
          <a:endParaRPr lang="en-US"/>
        </a:p>
      </dgm:t>
    </dgm:pt>
    <dgm:pt modelId="{91A3B7C2-DD03-4133-8F11-22568583836F}" type="sibTrans" cxnId="{75976225-5283-4BFA-9F83-4EB554E38AEC}">
      <dgm:prSet/>
      <dgm:spPr/>
      <dgm:t>
        <a:bodyPr/>
        <a:lstStyle/>
        <a:p>
          <a:endParaRPr lang="en-US"/>
        </a:p>
      </dgm:t>
    </dgm:pt>
    <dgm:pt modelId="{21359F10-EF0C-4D2D-842B-36EEAB5164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privacy of education records, </a:t>
          </a:r>
        </a:p>
      </dgm:t>
    </dgm:pt>
    <dgm:pt modelId="{4182D6B9-A2AA-48BE-8B1A-2DCAF0C10779}" type="parTrans" cxnId="{27E87227-DCF8-4A2F-A40B-9F67FE2C942D}">
      <dgm:prSet/>
      <dgm:spPr/>
      <dgm:t>
        <a:bodyPr/>
        <a:lstStyle/>
        <a:p>
          <a:endParaRPr lang="en-US"/>
        </a:p>
      </dgm:t>
    </dgm:pt>
    <dgm:pt modelId="{53B85BF6-910F-4DE8-AF61-158AF060CD39}" type="sibTrans" cxnId="{27E87227-DCF8-4A2F-A40B-9F67FE2C942D}">
      <dgm:prSet/>
      <dgm:spPr/>
      <dgm:t>
        <a:bodyPr/>
        <a:lstStyle/>
        <a:p>
          <a:endParaRPr lang="en-US"/>
        </a:p>
      </dgm:t>
    </dgm:pt>
    <dgm:pt modelId="{21D22409-982A-4F8D-A5C1-FFD80FA4F4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 establish the right of students to inspect and review their educational 		records, and</a:t>
          </a:r>
        </a:p>
      </dgm:t>
    </dgm:pt>
    <dgm:pt modelId="{BEAC3101-D365-4C73-81CF-184916CEA95E}" type="parTrans" cxnId="{78A2A605-CB64-41E6-8950-2CAECE6036D1}">
      <dgm:prSet/>
      <dgm:spPr/>
      <dgm:t>
        <a:bodyPr/>
        <a:lstStyle/>
        <a:p>
          <a:endParaRPr lang="en-US"/>
        </a:p>
      </dgm:t>
    </dgm:pt>
    <dgm:pt modelId="{767C06E0-6C02-49EE-B60A-46690A963FC5}" type="sibTrans" cxnId="{78A2A605-CB64-41E6-8950-2CAECE6036D1}">
      <dgm:prSet/>
      <dgm:spPr/>
      <dgm:t>
        <a:bodyPr/>
        <a:lstStyle/>
        <a:p>
          <a:endParaRPr lang="en-US"/>
        </a:p>
      </dgm:t>
    </dgm:pt>
    <dgm:pt modelId="{3EAAB482-6787-4188-87A3-5EF76CC687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 provide guidelines for the correction of inaccurate and misleading data	through information and formal hearings.</a:t>
          </a:r>
        </a:p>
      </dgm:t>
    </dgm:pt>
    <dgm:pt modelId="{78826269-E31E-4171-B027-F776C07C1BEE}" type="parTrans" cxnId="{FEA81D8D-076F-4229-97B7-E94CAE6B59AE}">
      <dgm:prSet/>
      <dgm:spPr/>
      <dgm:t>
        <a:bodyPr/>
        <a:lstStyle/>
        <a:p>
          <a:endParaRPr lang="en-US"/>
        </a:p>
      </dgm:t>
    </dgm:pt>
    <dgm:pt modelId="{7CE4CB4A-907E-40B7-9740-11E554198868}" type="sibTrans" cxnId="{FEA81D8D-076F-4229-97B7-E94CAE6B59AE}">
      <dgm:prSet/>
      <dgm:spPr/>
      <dgm:t>
        <a:bodyPr/>
        <a:lstStyle/>
        <a:p>
          <a:endParaRPr lang="en-US"/>
        </a:p>
      </dgm:t>
    </dgm:pt>
    <dgm:pt modelId="{48BABDCF-481C-491E-A99B-1AA0C372A551}">
      <dgm:prSet/>
      <dgm:spPr/>
      <dgm:t>
        <a:bodyPr/>
        <a:lstStyle/>
        <a:p>
          <a:r>
            <a:rPr lang="en-US" dirty="0"/>
            <a:t>At the post-secondary level, parents have no inherent rights to inspect a 	student’s education records.</a:t>
          </a:r>
        </a:p>
      </dgm:t>
    </dgm:pt>
    <dgm:pt modelId="{A5E4251D-0474-4B05-B352-46264D507D64}" type="parTrans" cxnId="{2BA40656-F180-45AB-9F23-066483D80495}">
      <dgm:prSet/>
      <dgm:spPr/>
      <dgm:t>
        <a:bodyPr/>
        <a:lstStyle/>
        <a:p>
          <a:endParaRPr lang="en-US"/>
        </a:p>
      </dgm:t>
    </dgm:pt>
    <dgm:pt modelId="{71B19AB9-2D73-4CFD-9FFD-6E47DFE8897E}" type="sibTrans" cxnId="{2BA40656-F180-45AB-9F23-066483D80495}">
      <dgm:prSet/>
      <dgm:spPr/>
      <dgm:t>
        <a:bodyPr/>
        <a:lstStyle/>
        <a:p>
          <a:endParaRPr lang="en-US"/>
        </a:p>
      </dgm:t>
    </dgm:pt>
    <dgm:pt modelId="{4A59C666-8CB8-4A0C-8CF6-20298FD7C7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right to inspect is limited solely to the student.</a:t>
          </a:r>
        </a:p>
      </dgm:t>
    </dgm:pt>
    <dgm:pt modelId="{55815AB1-13E2-43D2-972C-4FEEAAA71E59}" type="parTrans" cxnId="{4CC02119-2FE5-4E7B-A292-B743A9F0C1B2}">
      <dgm:prSet/>
      <dgm:spPr/>
      <dgm:t>
        <a:bodyPr/>
        <a:lstStyle/>
        <a:p>
          <a:endParaRPr lang="en-US"/>
        </a:p>
      </dgm:t>
    </dgm:pt>
    <dgm:pt modelId="{BF554198-D21A-4F13-9FAB-C18F1AF7025B}" type="sibTrans" cxnId="{4CC02119-2FE5-4E7B-A292-B743A9F0C1B2}">
      <dgm:prSet/>
      <dgm:spPr/>
      <dgm:t>
        <a:bodyPr/>
        <a:lstStyle/>
        <a:p>
          <a:endParaRPr lang="en-US"/>
        </a:p>
      </dgm:t>
    </dgm:pt>
    <dgm:pt modelId="{BB6C0F46-5195-4D30-B1DF-D4F9CAAF0E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your school’s policy regarding student records and parental requests? </a:t>
          </a:r>
        </a:p>
      </dgm:t>
    </dgm:pt>
    <dgm:pt modelId="{61018455-A4C2-44ED-9999-A8E49B0DDFDF}" type="parTrans" cxnId="{A9A1B17F-4B62-4E76-A2F2-5D86A358D5A2}">
      <dgm:prSet/>
      <dgm:spPr/>
      <dgm:t>
        <a:bodyPr/>
        <a:lstStyle/>
        <a:p>
          <a:endParaRPr lang="en-US"/>
        </a:p>
      </dgm:t>
    </dgm:pt>
    <dgm:pt modelId="{D94EF145-0415-4850-8E03-1C0F7C14CC96}" type="sibTrans" cxnId="{A9A1B17F-4B62-4E76-A2F2-5D86A358D5A2}">
      <dgm:prSet/>
      <dgm:spPr/>
      <dgm:t>
        <a:bodyPr/>
        <a:lstStyle/>
        <a:p>
          <a:endParaRPr lang="en-US"/>
        </a:p>
      </dgm:t>
    </dgm:pt>
    <dgm:pt modelId="{EF0E204A-C391-4D2C-8AA8-97691BEFD662}" type="pres">
      <dgm:prSet presAssocID="{7C25A276-5182-40F2-BBC4-6A6D0E61DBA2}" presName="linear" presStyleCnt="0">
        <dgm:presLayoutVars>
          <dgm:animLvl val="lvl"/>
          <dgm:resizeHandles val="exact"/>
        </dgm:presLayoutVars>
      </dgm:prSet>
      <dgm:spPr/>
    </dgm:pt>
    <dgm:pt modelId="{C96D92E2-63B5-4BF7-B249-7129C113C67D}" type="pres">
      <dgm:prSet presAssocID="{62D1EC74-0813-42CD-9128-BE3A92FC62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B922D3-C635-48EB-B105-F89422CB6F30}" type="pres">
      <dgm:prSet presAssocID="{62D1EC74-0813-42CD-9128-BE3A92FC62C4}" presName="childText" presStyleLbl="revTx" presStyleIdx="0" presStyleCnt="1">
        <dgm:presLayoutVars>
          <dgm:bulletEnabled val="1"/>
        </dgm:presLayoutVars>
      </dgm:prSet>
      <dgm:spPr/>
    </dgm:pt>
    <dgm:pt modelId="{4784681B-AA74-4BC7-AE00-767878AA2129}" type="pres">
      <dgm:prSet presAssocID="{4A59C666-8CB8-4A0C-8CF6-20298FD7C7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B3CCCE-3490-402E-827E-88683DBA203C}" type="pres">
      <dgm:prSet presAssocID="{BF554198-D21A-4F13-9FAB-C18F1AF7025B}" presName="spacer" presStyleCnt="0"/>
      <dgm:spPr/>
    </dgm:pt>
    <dgm:pt modelId="{8C334FBB-E53F-49F1-B662-376D78E6EF52}" type="pres">
      <dgm:prSet presAssocID="{BB6C0F46-5195-4D30-B1DF-D4F9CAAF0E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A2A605-CB64-41E6-8950-2CAECE6036D1}" srcId="{62D1EC74-0813-42CD-9128-BE3A92FC62C4}" destId="{21D22409-982A-4F8D-A5C1-FFD80FA4F439}" srcOrd="1" destOrd="0" parTransId="{BEAC3101-D365-4C73-81CF-184916CEA95E}" sibTransId="{767C06E0-6C02-49EE-B60A-46690A963FC5}"/>
    <dgm:cxn modelId="{4CC02119-2FE5-4E7B-A292-B743A9F0C1B2}" srcId="{7C25A276-5182-40F2-BBC4-6A6D0E61DBA2}" destId="{4A59C666-8CB8-4A0C-8CF6-20298FD7C76D}" srcOrd="1" destOrd="0" parTransId="{55815AB1-13E2-43D2-972C-4FEEAAA71E59}" sibTransId="{BF554198-D21A-4F13-9FAB-C18F1AF7025B}"/>
    <dgm:cxn modelId="{BD450B1F-01D1-45E1-8DD2-8A0566B0A903}" type="presOf" srcId="{4A59C666-8CB8-4A0C-8CF6-20298FD7C76D}" destId="{4784681B-AA74-4BC7-AE00-767878AA2129}" srcOrd="0" destOrd="0" presId="urn:microsoft.com/office/officeart/2005/8/layout/vList2"/>
    <dgm:cxn modelId="{75976225-5283-4BFA-9F83-4EB554E38AEC}" srcId="{7C25A276-5182-40F2-BBC4-6A6D0E61DBA2}" destId="{62D1EC74-0813-42CD-9128-BE3A92FC62C4}" srcOrd="0" destOrd="0" parTransId="{D5928002-66F4-4988-9C07-5808173F82C2}" sibTransId="{91A3B7C2-DD03-4133-8F11-22568583836F}"/>
    <dgm:cxn modelId="{27E87227-DCF8-4A2F-A40B-9F67FE2C942D}" srcId="{62D1EC74-0813-42CD-9128-BE3A92FC62C4}" destId="{21359F10-EF0C-4D2D-842B-36EEAB5164CB}" srcOrd="0" destOrd="0" parTransId="{4182D6B9-A2AA-48BE-8B1A-2DCAF0C10779}" sibTransId="{53B85BF6-910F-4DE8-AF61-158AF060CD39}"/>
    <dgm:cxn modelId="{C499FF60-5AA7-4C4F-9375-01DF6F5E94D8}" type="presOf" srcId="{21D22409-982A-4F8D-A5C1-FFD80FA4F439}" destId="{90B922D3-C635-48EB-B105-F89422CB6F30}" srcOrd="0" destOrd="1" presId="urn:microsoft.com/office/officeart/2005/8/layout/vList2"/>
    <dgm:cxn modelId="{BE2D4143-EA6D-4269-8F4E-D03E37F8A0E1}" type="presOf" srcId="{7C25A276-5182-40F2-BBC4-6A6D0E61DBA2}" destId="{EF0E204A-C391-4D2C-8AA8-97691BEFD662}" srcOrd="0" destOrd="0" presId="urn:microsoft.com/office/officeart/2005/8/layout/vList2"/>
    <dgm:cxn modelId="{749A9C65-4A19-4D36-9A41-332333D2FDDE}" type="presOf" srcId="{BB6C0F46-5195-4D30-B1DF-D4F9CAAF0E15}" destId="{8C334FBB-E53F-49F1-B662-376D78E6EF52}" srcOrd="0" destOrd="0" presId="urn:microsoft.com/office/officeart/2005/8/layout/vList2"/>
    <dgm:cxn modelId="{75DC8446-BA79-4F83-863A-1F924E2455E8}" type="presOf" srcId="{48BABDCF-481C-491E-A99B-1AA0C372A551}" destId="{90B922D3-C635-48EB-B105-F89422CB6F30}" srcOrd="0" destOrd="3" presId="urn:microsoft.com/office/officeart/2005/8/layout/vList2"/>
    <dgm:cxn modelId="{2BA40656-F180-45AB-9F23-066483D80495}" srcId="{3EAAB482-6787-4188-87A3-5EF76CC687D9}" destId="{48BABDCF-481C-491E-A99B-1AA0C372A551}" srcOrd="0" destOrd="0" parTransId="{A5E4251D-0474-4B05-B352-46264D507D64}" sibTransId="{71B19AB9-2D73-4CFD-9FFD-6E47DFE8897E}"/>
    <dgm:cxn modelId="{A9A1B17F-4B62-4E76-A2F2-5D86A358D5A2}" srcId="{7C25A276-5182-40F2-BBC4-6A6D0E61DBA2}" destId="{BB6C0F46-5195-4D30-B1DF-D4F9CAAF0E15}" srcOrd="2" destOrd="0" parTransId="{61018455-A4C2-44ED-9999-A8E49B0DDFDF}" sibTransId="{D94EF145-0415-4850-8E03-1C0F7C14CC96}"/>
    <dgm:cxn modelId="{FEA81D8D-076F-4229-97B7-E94CAE6B59AE}" srcId="{62D1EC74-0813-42CD-9128-BE3A92FC62C4}" destId="{3EAAB482-6787-4188-87A3-5EF76CC687D9}" srcOrd="2" destOrd="0" parTransId="{78826269-E31E-4171-B027-F776C07C1BEE}" sibTransId="{7CE4CB4A-907E-40B7-9740-11E554198868}"/>
    <dgm:cxn modelId="{515E41A1-3AC3-4D2C-95BF-250965535679}" type="presOf" srcId="{3EAAB482-6787-4188-87A3-5EF76CC687D9}" destId="{90B922D3-C635-48EB-B105-F89422CB6F30}" srcOrd="0" destOrd="2" presId="urn:microsoft.com/office/officeart/2005/8/layout/vList2"/>
    <dgm:cxn modelId="{A7C896D0-30D3-4B2F-B346-0BEED3E0A74B}" type="presOf" srcId="{62D1EC74-0813-42CD-9128-BE3A92FC62C4}" destId="{C96D92E2-63B5-4BF7-B249-7129C113C67D}" srcOrd="0" destOrd="0" presId="urn:microsoft.com/office/officeart/2005/8/layout/vList2"/>
    <dgm:cxn modelId="{FF22AEE0-925F-4BDF-A033-3D1C46EE603E}" type="presOf" srcId="{21359F10-EF0C-4D2D-842B-36EEAB5164CB}" destId="{90B922D3-C635-48EB-B105-F89422CB6F30}" srcOrd="0" destOrd="0" presId="urn:microsoft.com/office/officeart/2005/8/layout/vList2"/>
    <dgm:cxn modelId="{99FAF7FE-5D03-4540-B642-3BD9A85C036D}" type="presParOf" srcId="{EF0E204A-C391-4D2C-8AA8-97691BEFD662}" destId="{C96D92E2-63B5-4BF7-B249-7129C113C67D}" srcOrd="0" destOrd="0" presId="urn:microsoft.com/office/officeart/2005/8/layout/vList2"/>
    <dgm:cxn modelId="{6087E728-A1E0-46AD-8D07-E01AF9A1E38F}" type="presParOf" srcId="{EF0E204A-C391-4D2C-8AA8-97691BEFD662}" destId="{90B922D3-C635-48EB-B105-F89422CB6F30}" srcOrd="1" destOrd="0" presId="urn:microsoft.com/office/officeart/2005/8/layout/vList2"/>
    <dgm:cxn modelId="{94FA3BA7-A4F7-4543-A11C-3093FB35D282}" type="presParOf" srcId="{EF0E204A-C391-4D2C-8AA8-97691BEFD662}" destId="{4784681B-AA74-4BC7-AE00-767878AA2129}" srcOrd="2" destOrd="0" presId="urn:microsoft.com/office/officeart/2005/8/layout/vList2"/>
    <dgm:cxn modelId="{9B569BDA-E5B1-45F6-BBE9-C6791AE1EAB8}" type="presParOf" srcId="{EF0E204A-C391-4D2C-8AA8-97691BEFD662}" destId="{7CB3CCCE-3490-402E-827E-88683DBA203C}" srcOrd="3" destOrd="0" presId="urn:microsoft.com/office/officeart/2005/8/layout/vList2"/>
    <dgm:cxn modelId="{827C3284-557A-429C-AF4F-B53AC87F62FB}" type="presParOf" srcId="{EF0E204A-C391-4D2C-8AA8-97691BEFD662}" destId="{8C334FBB-E53F-49F1-B662-376D78E6EF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C929B8-3177-4E4A-87C6-C37E89180E2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224D8A0-6DBD-4531-A9CF-A7151CDBB22E}">
      <dgm:prSet/>
      <dgm:spPr/>
      <dgm:t>
        <a:bodyPr/>
        <a:lstStyle/>
        <a:p>
          <a:r>
            <a:rPr lang="en-US" dirty="0"/>
            <a:t>The school Registrar is typically the designated FERPA officer</a:t>
          </a:r>
        </a:p>
      </dgm:t>
    </dgm:pt>
    <dgm:pt modelId="{BC33B74D-7E2E-4956-B957-E534BDAB8A1D}" type="parTrans" cxnId="{FB21B5A8-8958-495B-B968-4418226E70DA}">
      <dgm:prSet/>
      <dgm:spPr/>
      <dgm:t>
        <a:bodyPr/>
        <a:lstStyle/>
        <a:p>
          <a:endParaRPr lang="en-US"/>
        </a:p>
      </dgm:t>
    </dgm:pt>
    <dgm:pt modelId="{0181306A-1039-4C9E-ADDE-B65F2DF3C71D}" type="sibTrans" cxnId="{FB21B5A8-8958-495B-B968-4418226E70DA}">
      <dgm:prSet/>
      <dgm:spPr/>
      <dgm:t>
        <a:bodyPr/>
        <a:lstStyle/>
        <a:p>
          <a:endParaRPr lang="en-US"/>
        </a:p>
      </dgm:t>
    </dgm:pt>
    <dgm:pt modelId="{EF2D41B6-D527-46EC-B9D2-5CE4FE0B94F8}">
      <dgm:prSet/>
      <dgm:spPr/>
      <dgm:t>
        <a:bodyPr/>
        <a:lstStyle/>
        <a:p>
          <a:r>
            <a:rPr lang="en-US" dirty="0"/>
            <a:t>FERPA starts at 18 or the first day of class, whichever comes first</a:t>
          </a:r>
        </a:p>
      </dgm:t>
    </dgm:pt>
    <dgm:pt modelId="{4DB9D5B2-F547-4BF5-BBDB-A764F033EC39}" type="parTrans" cxnId="{2ED9C9DA-00BB-45E0-AA00-D370855BA8A1}">
      <dgm:prSet/>
      <dgm:spPr/>
      <dgm:t>
        <a:bodyPr/>
        <a:lstStyle/>
        <a:p>
          <a:endParaRPr lang="en-US"/>
        </a:p>
      </dgm:t>
    </dgm:pt>
    <dgm:pt modelId="{2BDB4EF1-072E-4064-929F-B1EC08548F41}" type="sibTrans" cxnId="{2ED9C9DA-00BB-45E0-AA00-D370855BA8A1}">
      <dgm:prSet/>
      <dgm:spPr/>
      <dgm:t>
        <a:bodyPr/>
        <a:lstStyle/>
        <a:p>
          <a:endParaRPr lang="en-US"/>
        </a:p>
      </dgm:t>
    </dgm:pt>
    <dgm:pt modelId="{D8A591A3-9955-4AC1-9F3B-A4928CF3CF8D}">
      <dgm:prSet/>
      <dgm:spPr/>
      <dgm:t>
        <a:bodyPr/>
        <a:lstStyle/>
        <a:p>
          <a:r>
            <a:rPr lang="en-US" dirty="0"/>
            <a:t>Education records, as defined by FERPA, include all records which relate to a 	student and maintained by the college</a:t>
          </a:r>
        </a:p>
      </dgm:t>
    </dgm:pt>
    <dgm:pt modelId="{ED65F7B3-F28C-4E58-9F70-FD04A2983179}" type="parTrans" cxnId="{A08CED2A-A5F7-46CA-8000-AC9DD6CAEBE4}">
      <dgm:prSet/>
      <dgm:spPr/>
      <dgm:t>
        <a:bodyPr/>
        <a:lstStyle/>
        <a:p>
          <a:endParaRPr lang="en-US"/>
        </a:p>
      </dgm:t>
    </dgm:pt>
    <dgm:pt modelId="{F4B9E919-838F-4F3C-920F-91BF1E2BB1D6}" type="sibTrans" cxnId="{A08CED2A-A5F7-46CA-8000-AC9DD6CAEBE4}">
      <dgm:prSet/>
      <dgm:spPr/>
      <dgm:t>
        <a:bodyPr/>
        <a:lstStyle/>
        <a:p>
          <a:endParaRPr lang="en-US"/>
        </a:p>
      </dgm:t>
    </dgm:pt>
    <dgm:pt modelId="{33B6DD11-DA62-43CD-86CB-05B06582FA96}">
      <dgm:prSet/>
      <dgm:spPr/>
      <dgm:t>
        <a:bodyPr/>
        <a:lstStyle/>
        <a:p>
          <a:r>
            <a:rPr lang="en-US" dirty="0"/>
            <a:t>Colleges must have written permission from the student before releasing 	information from the student’s record</a:t>
          </a:r>
        </a:p>
      </dgm:t>
    </dgm:pt>
    <dgm:pt modelId="{0BA188FC-1EDB-47F4-B1C3-F0E57DD206E0}" type="parTrans" cxnId="{2217A4AD-D53D-44B2-BA2C-3E2B046F3D39}">
      <dgm:prSet/>
      <dgm:spPr/>
      <dgm:t>
        <a:bodyPr/>
        <a:lstStyle/>
        <a:p>
          <a:endParaRPr lang="en-US"/>
        </a:p>
      </dgm:t>
    </dgm:pt>
    <dgm:pt modelId="{F327D464-E78B-41B6-93EF-52166A27B1AC}" type="sibTrans" cxnId="{2217A4AD-D53D-44B2-BA2C-3E2B046F3D39}">
      <dgm:prSet/>
      <dgm:spPr/>
      <dgm:t>
        <a:bodyPr/>
        <a:lstStyle/>
        <a:p>
          <a:endParaRPr lang="en-US"/>
        </a:p>
      </dgm:t>
    </dgm:pt>
    <dgm:pt modelId="{7BC476B3-1DAA-466A-9234-4DFA6AC10C1A}">
      <dgm:prSet/>
      <dgm:spPr/>
      <dgm:t>
        <a:bodyPr/>
        <a:lstStyle/>
        <a:p>
          <a:r>
            <a:rPr lang="en-US" dirty="0"/>
            <a:t>Any school recognized application falls under FERPA, this includes the EZ app or 	paper app</a:t>
          </a:r>
        </a:p>
      </dgm:t>
    </dgm:pt>
    <dgm:pt modelId="{2F8D5DA5-DBAC-451C-B9A3-C9208448A633}" type="parTrans" cxnId="{FB4FA81A-97F1-4EF7-8724-9FBF6D3CA51A}">
      <dgm:prSet/>
      <dgm:spPr/>
      <dgm:t>
        <a:bodyPr/>
        <a:lstStyle/>
        <a:p>
          <a:endParaRPr lang="en-US"/>
        </a:p>
      </dgm:t>
    </dgm:pt>
    <dgm:pt modelId="{1B0C63BF-A760-45B8-A947-9E6288222CFB}" type="sibTrans" cxnId="{FB4FA81A-97F1-4EF7-8724-9FBF6D3CA51A}">
      <dgm:prSet/>
      <dgm:spPr/>
      <dgm:t>
        <a:bodyPr/>
        <a:lstStyle/>
        <a:p>
          <a:endParaRPr lang="en-US"/>
        </a:p>
      </dgm:t>
    </dgm:pt>
    <dgm:pt modelId="{B8233C2A-C16B-4D6F-ACE6-1AB4CE9EC859}" type="pres">
      <dgm:prSet presAssocID="{F6C929B8-3177-4E4A-87C6-C37E89180E2C}" presName="diagram" presStyleCnt="0">
        <dgm:presLayoutVars>
          <dgm:dir/>
          <dgm:resizeHandles val="exact"/>
        </dgm:presLayoutVars>
      </dgm:prSet>
      <dgm:spPr/>
    </dgm:pt>
    <dgm:pt modelId="{CECAE94B-4C22-4F8E-BAE8-14BEC119F22D}" type="pres">
      <dgm:prSet presAssocID="{F224D8A0-6DBD-4531-A9CF-A7151CDBB22E}" presName="node" presStyleLbl="node1" presStyleIdx="0" presStyleCnt="5">
        <dgm:presLayoutVars>
          <dgm:bulletEnabled val="1"/>
        </dgm:presLayoutVars>
      </dgm:prSet>
      <dgm:spPr/>
    </dgm:pt>
    <dgm:pt modelId="{A2F7A009-D14D-4242-AF4A-243D8FD9D9E0}" type="pres">
      <dgm:prSet presAssocID="{0181306A-1039-4C9E-ADDE-B65F2DF3C71D}" presName="sibTrans" presStyleCnt="0"/>
      <dgm:spPr/>
    </dgm:pt>
    <dgm:pt modelId="{B4FF1471-DA5C-48B0-92EA-0E21412A7BEE}" type="pres">
      <dgm:prSet presAssocID="{EF2D41B6-D527-46EC-B9D2-5CE4FE0B94F8}" presName="node" presStyleLbl="node1" presStyleIdx="1" presStyleCnt="5">
        <dgm:presLayoutVars>
          <dgm:bulletEnabled val="1"/>
        </dgm:presLayoutVars>
      </dgm:prSet>
      <dgm:spPr/>
    </dgm:pt>
    <dgm:pt modelId="{8495C245-78F5-400A-B354-1EB075E0554B}" type="pres">
      <dgm:prSet presAssocID="{2BDB4EF1-072E-4064-929F-B1EC08548F41}" presName="sibTrans" presStyleCnt="0"/>
      <dgm:spPr/>
    </dgm:pt>
    <dgm:pt modelId="{B6896D15-A842-400E-A2E8-6CF02E68ABCF}" type="pres">
      <dgm:prSet presAssocID="{D8A591A3-9955-4AC1-9F3B-A4928CF3CF8D}" presName="node" presStyleLbl="node1" presStyleIdx="2" presStyleCnt="5">
        <dgm:presLayoutVars>
          <dgm:bulletEnabled val="1"/>
        </dgm:presLayoutVars>
      </dgm:prSet>
      <dgm:spPr/>
    </dgm:pt>
    <dgm:pt modelId="{605D1647-CCC4-4CB8-9C9A-E1BFFF449AC9}" type="pres">
      <dgm:prSet presAssocID="{F4B9E919-838F-4F3C-920F-91BF1E2BB1D6}" presName="sibTrans" presStyleCnt="0"/>
      <dgm:spPr/>
    </dgm:pt>
    <dgm:pt modelId="{116A9D6D-76A7-4159-94A3-AC67FA34F831}" type="pres">
      <dgm:prSet presAssocID="{33B6DD11-DA62-43CD-86CB-05B06582FA96}" presName="node" presStyleLbl="node1" presStyleIdx="3" presStyleCnt="5">
        <dgm:presLayoutVars>
          <dgm:bulletEnabled val="1"/>
        </dgm:presLayoutVars>
      </dgm:prSet>
      <dgm:spPr/>
    </dgm:pt>
    <dgm:pt modelId="{5E9C9129-1C37-4083-A506-5DACBC149BB8}" type="pres">
      <dgm:prSet presAssocID="{F327D464-E78B-41B6-93EF-52166A27B1AC}" presName="sibTrans" presStyleCnt="0"/>
      <dgm:spPr/>
    </dgm:pt>
    <dgm:pt modelId="{950848CF-71BE-49E6-BF9B-350B71CFC98D}" type="pres">
      <dgm:prSet presAssocID="{7BC476B3-1DAA-466A-9234-4DFA6AC10C1A}" presName="node" presStyleLbl="node1" presStyleIdx="4" presStyleCnt="5">
        <dgm:presLayoutVars>
          <dgm:bulletEnabled val="1"/>
        </dgm:presLayoutVars>
      </dgm:prSet>
      <dgm:spPr/>
    </dgm:pt>
  </dgm:ptLst>
  <dgm:cxnLst>
    <dgm:cxn modelId="{D9E4D510-5461-4846-85D5-471A91F91413}" type="presOf" srcId="{EF2D41B6-D527-46EC-B9D2-5CE4FE0B94F8}" destId="{B4FF1471-DA5C-48B0-92EA-0E21412A7BEE}" srcOrd="0" destOrd="0" presId="urn:microsoft.com/office/officeart/2005/8/layout/default"/>
    <dgm:cxn modelId="{CDFDBC13-E986-4E82-978B-BEC87BC900C2}" type="presOf" srcId="{D8A591A3-9955-4AC1-9F3B-A4928CF3CF8D}" destId="{B6896D15-A842-400E-A2E8-6CF02E68ABCF}" srcOrd="0" destOrd="0" presId="urn:microsoft.com/office/officeart/2005/8/layout/default"/>
    <dgm:cxn modelId="{FB4FA81A-97F1-4EF7-8724-9FBF6D3CA51A}" srcId="{F6C929B8-3177-4E4A-87C6-C37E89180E2C}" destId="{7BC476B3-1DAA-466A-9234-4DFA6AC10C1A}" srcOrd="4" destOrd="0" parTransId="{2F8D5DA5-DBAC-451C-B9A3-C9208448A633}" sibTransId="{1B0C63BF-A760-45B8-A947-9E6288222CFB}"/>
    <dgm:cxn modelId="{A08CED2A-A5F7-46CA-8000-AC9DD6CAEBE4}" srcId="{F6C929B8-3177-4E4A-87C6-C37E89180E2C}" destId="{D8A591A3-9955-4AC1-9F3B-A4928CF3CF8D}" srcOrd="2" destOrd="0" parTransId="{ED65F7B3-F28C-4E58-9F70-FD04A2983179}" sibTransId="{F4B9E919-838F-4F3C-920F-91BF1E2BB1D6}"/>
    <dgm:cxn modelId="{F503F33B-2AED-4F38-A340-64FE7F1A0D13}" type="presOf" srcId="{F6C929B8-3177-4E4A-87C6-C37E89180E2C}" destId="{B8233C2A-C16B-4D6F-ACE6-1AB4CE9EC859}" srcOrd="0" destOrd="0" presId="urn:microsoft.com/office/officeart/2005/8/layout/default"/>
    <dgm:cxn modelId="{511CBC8E-51D0-4BE7-A4B6-3CFCC1753EF9}" type="presOf" srcId="{7BC476B3-1DAA-466A-9234-4DFA6AC10C1A}" destId="{950848CF-71BE-49E6-BF9B-350B71CFC98D}" srcOrd="0" destOrd="0" presId="urn:microsoft.com/office/officeart/2005/8/layout/default"/>
    <dgm:cxn modelId="{FB21B5A8-8958-495B-B968-4418226E70DA}" srcId="{F6C929B8-3177-4E4A-87C6-C37E89180E2C}" destId="{F224D8A0-6DBD-4531-A9CF-A7151CDBB22E}" srcOrd="0" destOrd="0" parTransId="{BC33B74D-7E2E-4956-B957-E534BDAB8A1D}" sibTransId="{0181306A-1039-4C9E-ADDE-B65F2DF3C71D}"/>
    <dgm:cxn modelId="{2217A4AD-D53D-44B2-BA2C-3E2B046F3D39}" srcId="{F6C929B8-3177-4E4A-87C6-C37E89180E2C}" destId="{33B6DD11-DA62-43CD-86CB-05B06582FA96}" srcOrd="3" destOrd="0" parTransId="{0BA188FC-1EDB-47F4-B1C3-F0E57DD206E0}" sibTransId="{F327D464-E78B-41B6-93EF-52166A27B1AC}"/>
    <dgm:cxn modelId="{6A07FFD5-C67D-40C3-8F88-4FE761AF0AE7}" type="presOf" srcId="{33B6DD11-DA62-43CD-86CB-05B06582FA96}" destId="{116A9D6D-76A7-4159-94A3-AC67FA34F831}" srcOrd="0" destOrd="0" presId="urn:microsoft.com/office/officeart/2005/8/layout/default"/>
    <dgm:cxn modelId="{2ED9C9DA-00BB-45E0-AA00-D370855BA8A1}" srcId="{F6C929B8-3177-4E4A-87C6-C37E89180E2C}" destId="{EF2D41B6-D527-46EC-B9D2-5CE4FE0B94F8}" srcOrd="1" destOrd="0" parTransId="{4DB9D5B2-F547-4BF5-BBDB-A764F033EC39}" sibTransId="{2BDB4EF1-072E-4064-929F-B1EC08548F41}"/>
    <dgm:cxn modelId="{7500D0F4-FE1E-4BCE-82F9-CA19805381CF}" type="presOf" srcId="{F224D8A0-6DBD-4531-A9CF-A7151CDBB22E}" destId="{CECAE94B-4C22-4F8E-BAE8-14BEC119F22D}" srcOrd="0" destOrd="0" presId="urn:microsoft.com/office/officeart/2005/8/layout/default"/>
    <dgm:cxn modelId="{4E7E9030-9A85-4C76-953D-17F85D241F6E}" type="presParOf" srcId="{B8233C2A-C16B-4D6F-ACE6-1AB4CE9EC859}" destId="{CECAE94B-4C22-4F8E-BAE8-14BEC119F22D}" srcOrd="0" destOrd="0" presId="urn:microsoft.com/office/officeart/2005/8/layout/default"/>
    <dgm:cxn modelId="{FF14EA74-F04D-4422-9424-9B274428B971}" type="presParOf" srcId="{B8233C2A-C16B-4D6F-ACE6-1AB4CE9EC859}" destId="{A2F7A009-D14D-4242-AF4A-243D8FD9D9E0}" srcOrd="1" destOrd="0" presId="urn:microsoft.com/office/officeart/2005/8/layout/default"/>
    <dgm:cxn modelId="{EF5E77B4-6747-44CF-93C8-1F6877B1A449}" type="presParOf" srcId="{B8233C2A-C16B-4D6F-ACE6-1AB4CE9EC859}" destId="{B4FF1471-DA5C-48B0-92EA-0E21412A7BEE}" srcOrd="2" destOrd="0" presId="urn:microsoft.com/office/officeart/2005/8/layout/default"/>
    <dgm:cxn modelId="{221314C0-D709-4A0C-8D54-402504470BF4}" type="presParOf" srcId="{B8233C2A-C16B-4D6F-ACE6-1AB4CE9EC859}" destId="{8495C245-78F5-400A-B354-1EB075E0554B}" srcOrd="3" destOrd="0" presId="urn:microsoft.com/office/officeart/2005/8/layout/default"/>
    <dgm:cxn modelId="{3CFF3458-525B-40BB-BFE2-6E3002A43F03}" type="presParOf" srcId="{B8233C2A-C16B-4D6F-ACE6-1AB4CE9EC859}" destId="{B6896D15-A842-400E-A2E8-6CF02E68ABCF}" srcOrd="4" destOrd="0" presId="urn:microsoft.com/office/officeart/2005/8/layout/default"/>
    <dgm:cxn modelId="{D4D01B30-3D0A-42A0-BC27-BFDB291E7710}" type="presParOf" srcId="{B8233C2A-C16B-4D6F-ACE6-1AB4CE9EC859}" destId="{605D1647-CCC4-4CB8-9C9A-E1BFFF449AC9}" srcOrd="5" destOrd="0" presId="urn:microsoft.com/office/officeart/2005/8/layout/default"/>
    <dgm:cxn modelId="{8C07A7B3-4323-4AD9-8C3F-C3C0495B06AE}" type="presParOf" srcId="{B8233C2A-C16B-4D6F-ACE6-1AB4CE9EC859}" destId="{116A9D6D-76A7-4159-94A3-AC67FA34F831}" srcOrd="6" destOrd="0" presId="urn:microsoft.com/office/officeart/2005/8/layout/default"/>
    <dgm:cxn modelId="{8E43C8E2-4AE7-441C-992F-B5F9E2A99C66}" type="presParOf" srcId="{B8233C2A-C16B-4D6F-ACE6-1AB4CE9EC859}" destId="{5E9C9129-1C37-4083-A506-5DACBC149BB8}" srcOrd="7" destOrd="0" presId="urn:microsoft.com/office/officeart/2005/8/layout/default"/>
    <dgm:cxn modelId="{36A34A4F-2A67-4F67-AC96-D7F51600D65C}" type="presParOf" srcId="{B8233C2A-C16B-4D6F-ACE6-1AB4CE9EC859}" destId="{950848CF-71BE-49E6-BF9B-350B71CFC98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0B276E-E6C6-4ADB-AFF7-E3D87401A834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19AA82-7931-486C-8772-6BC2FCD39A1B}">
      <dgm:prSet/>
      <dgm:spPr/>
      <dgm:t>
        <a:bodyPr/>
        <a:lstStyle/>
        <a:p>
          <a:r>
            <a:rPr lang="en-US" dirty="0"/>
            <a:t>Those with access to education records have access for:</a:t>
          </a:r>
        </a:p>
      </dgm:t>
    </dgm:pt>
    <dgm:pt modelId="{FCAEE418-8159-4A0A-ABD8-93EDEE8EE44E}" type="parTrans" cxnId="{38D7CC6F-B17B-4B0B-863C-960F92654D23}">
      <dgm:prSet/>
      <dgm:spPr/>
      <dgm:t>
        <a:bodyPr/>
        <a:lstStyle/>
        <a:p>
          <a:endParaRPr lang="en-US"/>
        </a:p>
      </dgm:t>
    </dgm:pt>
    <dgm:pt modelId="{8BAB9975-36A8-4F70-8EE9-52B187163107}" type="sibTrans" cxnId="{38D7CC6F-B17B-4B0B-863C-960F92654D23}">
      <dgm:prSet/>
      <dgm:spPr/>
      <dgm:t>
        <a:bodyPr/>
        <a:lstStyle/>
        <a:p>
          <a:endParaRPr lang="en-US"/>
        </a:p>
      </dgm:t>
    </dgm:pt>
    <dgm:pt modelId="{3AD63429-2F9C-4E63-8CEB-A93565BE7ADC}">
      <dgm:prSet/>
      <dgm:spPr/>
      <dgm:t>
        <a:bodyPr/>
        <a:lstStyle/>
        <a:p>
          <a:r>
            <a:rPr lang="en-US" dirty="0"/>
            <a:t>the sole purpose of performing their job professionally, ethically, and responsibly</a:t>
          </a:r>
        </a:p>
      </dgm:t>
    </dgm:pt>
    <dgm:pt modelId="{402570E8-E66C-42BC-A5CB-44FE47667F7D}" type="parTrans" cxnId="{D99CFD8F-E78C-45C9-87A3-4EEC6F3112E1}">
      <dgm:prSet/>
      <dgm:spPr/>
      <dgm:t>
        <a:bodyPr/>
        <a:lstStyle/>
        <a:p>
          <a:endParaRPr lang="en-US"/>
        </a:p>
      </dgm:t>
    </dgm:pt>
    <dgm:pt modelId="{F6F90B69-8970-415F-9341-EF5107190E81}" type="sibTrans" cxnId="{D99CFD8F-E78C-45C9-87A3-4EEC6F3112E1}">
      <dgm:prSet/>
      <dgm:spPr/>
      <dgm:t>
        <a:bodyPr/>
        <a:lstStyle/>
        <a:p>
          <a:endParaRPr lang="en-US"/>
        </a:p>
      </dgm:t>
    </dgm:pt>
    <dgm:pt modelId="{9FA365A7-5CA5-46F8-8D58-051BF0B740FA}">
      <dgm:prSet/>
      <dgm:spPr/>
      <dgm:t>
        <a:bodyPr/>
        <a:lstStyle/>
        <a:p>
          <a:r>
            <a:rPr lang="en-US" dirty="0"/>
            <a:t>have a responsibility to protect the confidentiality of education records in their possession, regardless of the record medium</a:t>
          </a:r>
        </a:p>
      </dgm:t>
    </dgm:pt>
    <dgm:pt modelId="{FF2894CF-FD07-4C10-9ACD-9E432E395F4F}" type="parTrans" cxnId="{02CC73B5-CB35-4A22-87FF-12BAB7FCEB47}">
      <dgm:prSet/>
      <dgm:spPr/>
      <dgm:t>
        <a:bodyPr/>
        <a:lstStyle/>
        <a:p>
          <a:endParaRPr lang="en-US"/>
        </a:p>
      </dgm:t>
    </dgm:pt>
    <dgm:pt modelId="{D45B4347-28A5-4E4D-AC9D-7B2D3E3B4488}" type="sibTrans" cxnId="{02CC73B5-CB35-4A22-87FF-12BAB7FCEB47}">
      <dgm:prSet/>
      <dgm:spPr/>
      <dgm:t>
        <a:bodyPr/>
        <a:lstStyle/>
        <a:p>
          <a:endParaRPr lang="en-US"/>
        </a:p>
      </dgm:t>
    </dgm:pt>
    <dgm:pt modelId="{7FDE10FB-C9D2-4209-988B-6D1F6BA43125}">
      <dgm:prSet/>
      <dgm:spPr/>
      <dgm:t>
        <a:bodyPr/>
        <a:lstStyle/>
        <a:p>
          <a:r>
            <a:rPr lang="en-US" dirty="0"/>
            <a:t>Never allow the student worker or employee to certify their own or their student’s TE scholarship application. </a:t>
          </a:r>
        </a:p>
      </dgm:t>
    </dgm:pt>
    <dgm:pt modelId="{955742B3-3F7C-4B55-A437-404466294727}" type="parTrans" cxnId="{D252BC4E-D72B-4482-9F04-85C10F81D2A8}">
      <dgm:prSet/>
      <dgm:spPr/>
      <dgm:t>
        <a:bodyPr/>
        <a:lstStyle/>
        <a:p>
          <a:endParaRPr lang="en-US"/>
        </a:p>
      </dgm:t>
    </dgm:pt>
    <dgm:pt modelId="{48B9B4B6-6CF9-476A-A27B-521275418A2B}" type="sibTrans" cxnId="{D252BC4E-D72B-4482-9F04-85C10F81D2A8}">
      <dgm:prSet/>
      <dgm:spPr/>
      <dgm:t>
        <a:bodyPr/>
        <a:lstStyle/>
        <a:p>
          <a:endParaRPr lang="en-US"/>
        </a:p>
      </dgm:t>
    </dgm:pt>
    <dgm:pt modelId="{A4234D26-F8E6-40CF-A30A-AAE818F23464}" type="pres">
      <dgm:prSet presAssocID="{800B276E-E6C6-4ADB-AFF7-E3D87401A834}" presName="Name0" presStyleCnt="0">
        <dgm:presLayoutVars>
          <dgm:dir/>
          <dgm:resizeHandles val="exact"/>
        </dgm:presLayoutVars>
      </dgm:prSet>
      <dgm:spPr/>
    </dgm:pt>
    <dgm:pt modelId="{A5E0B2AC-55AE-4224-94B3-5DF0EE53A713}" type="pres">
      <dgm:prSet presAssocID="{DD19AA82-7931-486C-8772-6BC2FCD39A1B}" presName="parAndChTx" presStyleLbl="node1" presStyleIdx="0" presStyleCnt="2">
        <dgm:presLayoutVars>
          <dgm:bulletEnabled val="1"/>
        </dgm:presLayoutVars>
      </dgm:prSet>
      <dgm:spPr/>
    </dgm:pt>
    <dgm:pt modelId="{89A3698B-6FDB-499C-B4CC-93CF601723D7}" type="pres">
      <dgm:prSet presAssocID="{8BAB9975-36A8-4F70-8EE9-52B187163107}" presName="parAndChSpace" presStyleCnt="0"/>
      <dgm:spPr/>
    </dgm:pt>
    <dgm:pt modelId="{6C3C7C16-C259-4013-BF98-C0B32911A33B}" type="pres">
      <dgm:prSet presAssocID="{7FDE10FB-C9D2-4209-988B-6D1F6BA43125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D252BC4E-D72B-4482-9F04-85C10F81D2A8}" srcId="{800B276E-E6C6-4ADB-AFF7-E3D87401A834}" destId="{7FDE10FB-C9D2-4209-988B-6D1F6BA43125}" srcOrd="1" destOrd="0" parTransId="{955742B3-3F7C-4B55-A437-404466294727}" sibTransId="{48B9B4B6-6CF9-476A-A27B-521275418A2B}"/>
    <dgm:cxn modelId="{38D7CC6F-B17B-4B0B-863C-960F92654D23}" srcId="{800B276E-E6C6-4ADB-AFF7-E3D87401A834}" destId="{DD19AA82-7931-486C-8772-6BC2FCD39A1B}" srcOrd="0" destOrd="0" parTransId="{FCAEE418-8159-4A0A-ABD8-93EDEE8EE44E}" sibTransId="{8BAB9975-36A8-4F70-8EE9-52B187163107}"/>
    <dgm:cxn modelId="{78BA9476-4924-49DB-9C52-465DE027EA0F}" type="presOf" srcId="{3AD63429-2F9C-4E63-8CEB-A93565BE7ADC}" destId="{A5E0B2AC-55AE-4224-94B3-5DF0EE53A713}" srcOrd="0" destOrd="1" presId="urn:microsoft.com/office/officeart/2005/8/layout/hChevron3"/>
    <dgm:cxn modelId="{D99CFD8F-E78C-45C9-87A3-4EEC6F3112E1}" srcId="{DD19AA82-7931-486C-8772-6BC2FCD39A1B}" destId="{3AD63429-2F9C-4E63-8CEB-A93565BE7ADC}" srcOrd="0" destOrd="0" parTransId="{402570E8-E66C-42BC-A5CB-44FE47667F7D}" sibTransId="{F6F90B69-8970-415F-9341-EF5107190E81}"/>
    <dgm:cxn modelId="{04535EA3-7AE7-452D-B2B3-C6C6972560EC}" type="presOf" srcId="{7FDE10FB-C9D2-4209-988B-6D1F6BA43125}" destId="{6C3C7C16-C259-4013-BF98-C0B32911A33B}" srcOrd="0" destOrd="0" presId="urn:microsoft.com/office/officeart/2005/8/layout/hChevron3"/>
    <dgm:cxn modelId="{B82086B0-C268-4F20-96F6-2C70CE5E7C92}" type="presOf" srcId="{9FA365A7-5CA5-46F8-8D58-051BF0B740FA}" destId="{A5E0B2AC-55AE-4224-94B3-5DF0EE53A713}" srcOrd="0" destOrd="2" presId="urn:microsoft.com/office/officeart/2005/8/layout/hChevron3"/>
    <dgm:cxn modelId="{02CC73B5-CB35-4A22-87FF-12BAB7FCEB47}" srcId="{DD19AA82-7931-486C-8772-6BC2FCD39A1B}" destId="{9FA365A7-5CA5-46F8-8D58-051BF0B740FA}" srcOrd="1" destOrd="0" parTransId="{FF2894CF-FD07-4C10-9ACD-9E432E395F4F}" sibTransId="{D45B4347-28A5-4E4D-AC9D-7B2D3E3B4488}"/>
    <dgm:cxn modelId="{4E136BC0-A0A9-4974-A513-4ED4092A5751}" type="presOf" srcId="{800B276E-E6C6-4ADB-AFF7-E3D87401A834}" destId="{A4234D26-F8E6-40CF-A30A-AAE818F23464}" srcOrd="0" destOrd="0" presId="urn:microsoft.com/office/officeart/2005/8/layout/hChevron3"/>
    <dgm:cxn modelId="{0C4F27F3-B1A6-4690-927D-05168FE30524}" type="presOf" srcId="{DD19AA82-7931-486C-8772-6BC2FCD39A1B}" destId="{A5E0B2AC-55AE-4224-94B3-5DF0EE53A713}" srcOrd="0" destOrd="0" presId="urn:microsoft.com/office/officeart/2005/8/layout/hChevron3"/>
    <dgm:cxn modelId="{891D0068-BE40-422E-BA09-9109FA9C7A7F}" type="presParOf" srcId="{A4234D26-F8E6-40CF-A30A-AAE818F23464}" destId="{A5E0B2AC-55AE-4224-94B3-5DF0EE53A713}" srcOrd="0" destOrd="0" presId="urn:microsoft.com/office/officeart/2005/8/layout/hChevron3"/>
    <dgm:cxn modelId="{17EC92BD-DB1A-462F-BE59-5E949516528E}" type="presParOf" srcId="{A4234D26-F8E6-40CF-A30A-AAE818F23464}" destId="{89A3698B-6FDB-499C-B4CC-93CF601723D7}" srcOrd="1" destOrd="0" presId="urn:microsoft.com/office/officeart/2005/8/layout/hChevron3"/>
    <dgm:cxn modelId="{67EA1639-497D-4540-B7BC-A407EAAEE5EE}" type="presParOf" srcId="{A4234D26-F8E6-40CF-A30A-AAE818F23464}" destId="{6C3C7C16-C259-4013-BF98-C0B32911A33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050092-EEEE-4E09-BEB4-61F9842319B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AD73FC-1DBF-4FC8-B51C-6958150ED529}">
      <dgm:prSet/>
      <dgm:spPr/>
      <dgm:t>
        <a:bodyPr/>
        <a:lstStyle/>
        <a:p>
          <a:r>
            <a:rPr lang="en-US" dirty="0"/>
            <a:t>TE 102</a:t>
          </a:r>
        </a:p>
      </dgm:t>
    </dgm:pt>
    <dgm:pt modelId="{BEDA1BBA-8BE2-470D-B1AF-F395FBA14981}" type="parTrans" cxnId="{7D5C5FEB-A423-4295-B659-7971A0EBE050}">
      <dgm:prSet/>
      <dgm:spPr/>
      <dgm:t>
        <a:bodyPr/>
        <a:lstStyle/>
        <a:p>
          <a:endParaRPr lang="en-US"/>
        </a:p>
      </dgm:t>
    </dgm:pt>
    <dgm:pt modelId="{EF6AD7B6-8858-4D60-8ABB-91A4A3F074E5}" type="sibTrans" cxnId="{7D5C5FEB-A423-4295-B659-7971A0EBE050}">
      <dgm:prSet/>
      <dgm:spPr/>
      <dgm:t>
        <a:bodyPr/>
        <a:lstStyle/>
        <a:p>
          <a:endParaRPr lang="en-US"/>
        </a:p>
      </dgm:t>
    </dgm:pt>
    <dgm:pt modelId="{CED06FDB-BD7D-404B-9648-DA32A995D462}">
      <dgm:prSet/>
      <dgm:spPr/>
      <dgm:t>
        <a:bodyPr/>
        <a:lstStyle/>
        <a:p>
          <a:r>
            <a:rPr lang="en-US" dirty="0"/>
            <a:t>TE website overview</a:t>
          </a:r>
        </a:p>
      </dgm:t>
    </dgm:pt>
    <dgm:pt modelId="{3829DB30-D837-465C-BD73-F7218D62D5AA}" type="parTrans" cxnId="{E2B84B26-8621-4670-BFF9-CA6079152D14}">
      <dgm:prSet/>
      <dgm:spPr/>
      <dgm:t>
        <a:bodyPr/>
        <a:lstStyle/>
        <a:p>
          <a:endParaRPr lang="en-US"/>
        </a:p>
      </dgm:t>
    </dgm:pt>
    <dgm:pt modelId="{7110671A-96EB-4377-84F6-C5CB96DDCA94}" type="sibTrans" cxnId="{E2B84B26-8621-4670-BFF9-CA6079152D14}">
      <dgm:prSet/>
      <dgm:spPr/>
      <dgm:t>
        <a:bodyPr/>
        <a:lstStyle/>
        <a:p>
          <a:endParaRPr lang="en-US"/>
        </a:p>
      </dgm:t>
    </dgm:pt>
    <dgm:pt modelId="{316D87CE-E831-4C4E-9BCC-B7EC9FC5B55D}">
      <dgm:prSet/>
      <dgm:spPr/>
      <dgm:t>
        <a:bodyPr/>
        <a:lstStyle/>
        <a:p>
          <a:r>
            <a:rPr lang="en-US" dirty="0"/>
            <a:t>EZ application process</a:t>
          </a:r>
        </a:p>
      </dgm:t>
    </dgm:pt>
    <dgm:pt modelId="{759DF48A-F76B-4DDD-9C03-F82E2F6871D8}" type="parTrans" cxnId="{3CA57C3E-E143-4CA5-B63C-8A3F270EC897}">
      <dgm:prSet/>
      <dgm:spPr/>
      <dgm:t>
        <a:bodyPr/>
        <a:lstStyle/>
        <a:p>
          <a:endParaRPr lang="en-US"/>
        </a:p>
      </dgm:t>
    </dgm:pt>
    <dgm:pt modelId="{DEB75197-41B6-4307-94EF-340398605CF0}" type="sibTrans" cxnId="{3CA57C3E-E143-4CA5-B63C-8A3F270EC897}">
      <dgm:prSet/>
      <dgm:spPr/>
      <dgm:t>
        <a:bodyPr/>
        <a:lstStyle/>
        <a:p>
          <a:endParaRPr lang="en-US"/>
        </a:p>
      </dgm:t>
    </dgm:pt>
    <dgm:pt modelId="{CD51964F-4E08-4AF3-8E59-4C43C6211A4B}">
      <dgm:prSet/>
      <dgm:spPr/>
      <dgm:t>
        <a:bodyPr/>
        <a:lstStyle/>
        <a:p>
          <a:r>
            <a:rPr lang="en-US" dirty="0"/>
            <a:t>Family</a:t>
          </a:r>
        </a:p>
      </dgm:t>
    </dgm:pt>
    <dgm:pt modelId="{18D9FEA7-F02B-4597-96E1-6A58125594B9}" type="parTrans" cxnId="{62312C10-4B6A-4702-929D-1337D9623472}">
      <dgm:prSet/>
      <dgm:spPr/>
      <dgm:t>
        <a:bodyPr/>
        <a:lstStyle/>
        <a:p>
          <a:endParaRPr lang="en-US"/>
        </a:p>
      </dgm:t>
    </dgm:pt>
    <dgm:pt modelId="{D175A857-AF1B-4D44-9FDA-77C86F7B61B1}" type="sibTrans" cxnId="{62312C10-4B6A-4702-929D-1337D9623472}">
      <dgm:prSet/>
      <dgm:spPr/>
      <dgm:t>
        <a:bodyPr/>
        <a:lstStyle/>
        <a:p>
          <a:endParaRPr lang="en-US"/>
        </a:p>
      </dgm:t>
    </dgm:pt>
    <dgm:pt modelId="{6BFF2328-2CEE-4680-AC0E-B83F3C41B8DB}">
      <dgm:prSet/>
      <dgm:spPr/>
      <dgm:t>
        <a:bodyPr/>
        <a:lstStyle/>
        <a:p>
          <a:r>
            <a:rPr lang="en-US" dirty="0"/>
            <a:t>Export TELO</a:t>
          </a:r>
        </a:p>
      </dgm:t>
    </dgm:pt>
    <dgm:pt modelId="{6F899355-9C36-4E3F-A5C4-5E38FAE2426A}" type="parTrans" cxnId="{CA8DC380-A1BC-469A-91C5-C326C899B600}">
      <dgm:prSet/>
      <dgm:spPr/>
      <dgm:t>
        <a:bodyPr/>
        <a:lstStyle/>
        <a:p>
          <a:endParaRPr lang="en-US"/>
        </a:p>
      </dgm:t>
    </dgm:pt>
    <dgm:pt modelId="{3D697F27-D4D3-43F2-99B0-8017C2DC7EE8}" type="sibTrans" cxnId="{CA8DC380-A1BC-469A-91C5-C326C899B600}">
      <dgm:prSet/>
      <dgm:spPr/>
      <dgm:t>
        <a:bodyPr/>
        <a:lstStyle/>
        <a:p>
          <a:endParaRPr lang="en-US"/>
        </a:p>
      </dgm:t>
    </dgm:pt>
    <dgm:pt modelId="{687F718D-17A7-4E54-8E1F-85924894EC33}">
      <dgm:prSet/>
      <dgm:spPr/>
      <dgm:t>
        <a:bodyPr/>
        <a:lstStyle/>
        <a:p>
          <a:r>
            <a:rPr lang="en-US" dirty="0"/>
            <a:t>Errors</a:t>
          </a:r>
        </a:p>
      </dgm:t>
    </dgm:pt>
    <dgm:pt modelId="{696AB105-5E13-4F44-9770-D520C7245F9D}" type="parTrans" cxnId="{8E9A3DBB-BB2E-46A1-85D1-B154A0F5A4F2}">
      <dgm:prSet/>
      <dgm:spPr/>
      <dgm:t>
        <a:bodyPr/>
        <a:lstStyle/>
        <a:p>
          <a:endParaRPr lang="en-US"/>
        </a:p>
      </dgm:t>
    </dgm:pt>
    <dgm:pt modelId="{A60C9618-5B91-4A25-9B96-E1FF30CE2407}" type="sibTrans" cxnId="{8E9A3DBB-BB2E-46A1-85D1-B154A0F5A4F2}">
      <dgm:prSet/>
      <dgm:spPr/>
      <dgm:t>
        <a:bodyPr/>
        <a:lstStyle/>
        <a:p>
          <a:endParaRPr lang="en-US"/>
        </a:p>
      </dgm:t>
    </dgm:pt>
    <dgm:pt modelId="{05939A47-6298-4ABA-A9CB-AB11ABA59FF9}">
      <dgm:prSet/>
      <dgm:spPr/>
      <dgm:t>
        <a:bodyPr/>
        <a:lstStyle/>
        <a:p>
          <a:r>
            <a:rPr lang="en-US" dirty="0"/>
            <a:t>TELO Portal</a:t>
          </a:r>
        </a:p>
      </dgm:t>
    </dgm:pt>
    <dgm:pt modelId="{A81467B7-A5DF-4552-8313-68570A9B6246}" type="parTrans" cxnId="{37555143-4D0A-455B-BB1F-3FA7D075D19E}">
      <dgm:prSet/>
      <dgm:spPr/>
      <dgm:t>
        <a:bodyPr/>
        <a:lstStyle/>
        <a:p>
          <a:endParaRPr lang="en-US"/>
        </a:p>
      </dgm:t>
    </dgm:pt>
    <dgm:pt modelId="{BB442DF0-EABB-4261-8BE8-5553537C7D3A}" type="sibTrans" cxnId="{37555143-4D0A-455B-BB1F-3FA7D075D19E}">
      <dgm:prSet/>
      <dgm:spPr/>
      <dgm:t>
        <a:bodyPr/>
        <a:lstStyle/>
        <a:p>
          <a:endParaRPr lang="en-US"/>
        </a:p>
      </dgm:t>
    </dgm:pt>
    <dgm:pt modelId="{7BA8674B-60A5-4FD1-8D4D-A8B0E9B591B8}">
      <dgm:prSet/>
      <dgm:spPr/>
      <dgm:t>
        <a:bodyPr/>
        <a:lstStyle/>
        <a:p>
          <a:r>
            <a:rPr lang="en-US" dirty="0"/>
            <a:t>Institution Account	</a:t>
          </a:r>
        </a:p>
      </dgm:t>
    </dgm:pt>
    <dgm:pt modelId="{CE2A6351-7C04-4758-9BA1-9E09D5BC0E6F}" type="parTrans" cxnId="{BF412B74-0A4A-45CF-AD67-170EDC9647F5}">
      <dgm:prSet/>
      <dgm:spPr/>
      <dgm:t>
        <a:bodyPr/>
        <a:lstStyle/>
        <a:p>
          <a:endParaRPr lang="en-US"/>
        </a:p>
      </dgm:t>
    </dgm:pt>
    <dgm:pt modelId="{0A6FDE23-96F7-407E-A6B9-8A562FC41640}" type="sibTrans" cxnId="{BF412B74-0A4A-45CF-AD67-170EDC9647F5}">
      <dgm:prSet/>
      <dgm:spPr/>
      <dgm:t>
        <a:bodyPr/>
        <a:lstStyle/>
        <a:p>
          <a:endParaRPr lang="en-US"/>
        </a:p>
      </dgm:t>
    </dgm:pt>
    <dgm:pt modelId="{2F2361E8-6546-464D-A4BC-573B6E565E08}">
      <dgm:prSet/>
      <dgm:spPr/>
      <dgm:t>
        <a:bodyPr/>
        <a:lstStyle/>
        <a:p>
          <a:r>
            <a:rPr lang="en-US" dirty="0"/>
            <a:t>Enrollment Students</a:t>
          </a:r>
        </a:p>
      </dgm:t>
    </dgm:pt>
    <dgm:pt modelId="{44C6D534-7E13-446C-96BD-E90E44A718F4}" type="parTrans" cxnId="{8D3A55FD-9EDD-4191-9140-55191EEFF7DC}">
      <dgm:prSet/>
      <dgm:spPr/>
      <dgm:t>
        <a:bodyPr/>
        <a:lstStyle/>
        <a:p>
          <a:endParaRPr lang="en-US"/>
        </a:p>
      </dgm:t>
    </dgm:pt>
    <dgm:pt modelId="{C9EF64C6-6C17-4612-B298-A043E16CC4BF}" type="sibTrans" cxnId="{8D3A55FD-9EDD-4191-9140-55191EEFF7DC}">
      <dgm:prSet/>
      <dgm:spPr/>
      <dgm:t>
        <a:bodyPr/>
        <a:lstStyle/>
        <a:p>
          <a:endParaRPr lang="en-US"/>
        </a:p>
      </dgm:t>
    </dgm:pt>
    <dgm:pt modelId="{8CAE29E5-A898-416D-81C4-B8629D9C4DB6}">
      <dgm:prSet/>
      <dgm:spPr/>
      <dgm:t>
        <a:bodyPr/>
        <a:lstStyle/>
        <a:p>
          <a:r>
            <a:rPr lang="en-US" dirty="0"/>
            <a:t>Applications</a:t>
          </a:r>
        </a:p>
      </dgm:t>
    </dgm:pt>
    <dgm:pt modelId="{3D3F38FF-AD1E-4E76-AB47-DFB0AA03204C}" type="parTrans" cxnId="{1442A396-3E9F-41BD-ADE7-AF0A396F1263}">
      <dgm:prSet/>
      <dgm:spPr/>
      <dgm:t>
        <a:bodyPr/>
        <a:lstStyle/>
        <a:p>
          <a:endParaRPr lang="en-US"/>
        </a:p>
      </dgm:t>
    </dgm:pt>
    <dgm:pt modelId="{387786C4-F966-4EC6-BE8A-473CDF812C94}" type="sibTrans" cxnId="{1442A396-3E9F-41BD-ADE7-AF0A396F1263}">
      <dgm:prSet/>
      <dgm:spPr/>
      <dgm:t>
        <a:bodyPr/>
        <a:lstStyle/>
        <a:p>
          <a:endParaRPr lang="en-US"/>
        </a:p>
      </dgm:t>
    </dgm:pt>
    <dgm:pt modelId="{FE711ACC-16AE-42E0-8ED8-384CA591B56C}">
      <dgm:prSet/>
      <dgm:spPr/>
      <dgm:t>
        <a:bodyPr/>
        <a:lstStyle/>
        <a:p>
          <a:r>
            <a:rPr lang="en-US" dirty="0"/>
            <a:t>New Exports</a:t>
          </a:r>
        </a:p>
      </dgm:t>
    </dgm:pt>
    <dgm:pt modelId="{468EDD04-092A-4FC4-9828-8D6363E70D74}" type="parTrans" cxnId="{16D7212B-843F-4728-B555-B9523193A33E}">
      <dgm:prSet/>
      <dgm:spPr/>
      <dgm:t>
        <a:bodyPr/>
        <a:lstStyle/>
        <a:p>
          <a:endParaRPr lang="en-US"/>
        </a:p>
      </dgm:t>
    </dgm:pt>
    <dgm:pt modelId="{6D892BD0-DDA0-44E9-8F08-D54301973758}" type="sibTrans" cxnId="{16D7212B-843F-4728-B555-B9523193A33E}">
      <dgm:prSet/>
      <dgm:spPr/>
      <dgm:t>
        <a:bodyPr/>
        <a:lstStyle/>
        <a:p>
          <a:endParaRPr lang="en-US"/>
        </a:p>
      </dgm:t>
    </dgm:pt>
    <dgm:pt modelId="{9F6E23FA-7736-43DB-94A1-034EDDA15D3D}">
      <dgm:prSet/>
      <dgm:spPr/>
      <dgm:t>
        <a:bodyPr/>
        <a:lstStyle/>
        <a:p>
          <a:r>
            <a:rPr lang="en-US" dirty="0"/>
            <a:t>New Imports</a:t>
          </a:r>
        </a:p>
      </dgm:t>
    </dgm:pt>
    <dgm:pt modelId="{E00CE0FE-41FD-453E-8057-46695B286E72}" type="parTrans" cxnId="{415EDB55-DBE8-470B-8983-4E100AA93704}">
      <dgm:prSet/>
      <dgm:spPr/>
      <dgm:t>
        <a:bodyPr/>
        <a:lstStyle/>
        <a:p>
          <a:endParaRPr lang="en-US"/>
        </a:p>
      </dgm:t>
    </dgm:pt>
    <dgm:pt modelId="{817569A6-956D-47BF-BFB0-9998070FDA30}" type="sibTrans" cxnId="{415EDB55-DBE8-470B-8983-4E100AA93704}">
      <dgm:prSet/>
      <dgm:spPr/>
      <dgm:t>
        <a:bodyPr/>
        <a:lstStyle/>
        <a:p>
          <a:endParaRPr lang="en-US"/>
        </a:p>
      </dgm:t>
    </dgm:pt>
    <dgm:pt modelId="{5571D467-15A1-4819-AA8A-CD6124B0C887}">
      <dgm:prSet/>
      <dgm:spPr/>
      <dgm:t>
        <a:bodyPr/>
        <a:lstStyle/>
        <a:p>
          <a:r>
            <a:rPr lang="en-US" dirty="0"/>
            <a:t>Continuing scholars</a:t>
          </a:r>
        </a:p>
      </dgm:t>
    </dgm:pt>
    <dgm:pt modelId="{72FD9040-602B-42FC-A89E-04AEFC7DD7E6}" type="parTrans" cxnId="{86F7407C-788E-4BB7-BDE9-1A6A5EB7CF12}">
      <dgm:prSet/>
      <dgm:spPr/>
      <dgm:t>
        <a:bodyPr/>
        <a:lstStyle/>
        <a:p>
          <a:endParaRPr lang="en-US"/>
        </a:p>
      </dgm:t>
    </dgm:pt>
    <dgm:pt modelId="{0D3AD584-A714-4234-A5D6-32CC78045990}" type="sibTrans" cxnId="{86F7407C-788E-4BB7-BDE9-1A6A5EB7CF12}">
      <dgm:prSet/>
      <dgm:spPr/>
      <dgm:t>
        <a:bodyPr/>
        <a:lstStyle/>
        <a:p>
          <a:endParaRPr lang="en-US"/>
        </a:p>
      </dgm:t>
    </dgm:pt>
    <dgm:pt modelId="{0F8A74A2-7DDF-410F-A827-857C2231F62E}">
      <dgm:prSet/>
      <dgm:spPr/>
      <dgm:t>
        <a:bodyPr/>
        <a:lstStyle/>
        <a:p>
          <a:r>
            <a:rPr lang="en-US" dirty="0"/>
            <a:t>School Listings</a:t>
          </a:r>
        </a:p>
      </dgm:t>
    </dgm:pt>
    <dgm:pt modelId="{5F73E98D-5FE9-4816-A66A-5DED0FFC8549}" type="parTrans" cxnId="{8FF644C4-9E4F-4BC2-9154-5E68F07FDF4C}">
      <dgm:prSet/>
      <dgm:spPr/>
      <dgm:t>
        <a:bodyPr/>
        <a:lstStyle/>
        <a:p>
          <a:endParaRPr lang="en-US"/>
        </a:p>
      </dgm:t>
    </dgm:pt>
    <dgm:pt modelId="{55E0E66F-7583-4AC4-AD68-05EF23E526FC}" type="sibTrans" cxnId="{8FF644C4-9E4F-4BC2-9154-5E68F07FDF4C}">
      <dgm:prSet/>
      <dgm:spPr/>
      <dgm:t>
        <a:bodyPr/>
        <a:lstStyle/>
        <a:p>
          <a:endParaRPr lang="en-US"/>
        </a:p>
      </dgm:t>
    </dgm:pt>
    <dgm:pt modelId="{733C473B-F119-4967-8F78-C0FA57F27F79}">
      <dgm:prSet/>
      <dgm:spPr/>
      <dgm:t>
        <a:bodyPr/>
        <a:lstStyle/>
        <a:p>
          <a:r>
            <a:rPr lang="en-US" dirty="0"/>
            <a:t>Instructions</a:t>
          </a:r>
        </a:p>
      </dgm:t>
    </dgm:pt>
    <dgm:pt modelId="{D6FEC3DA-D9CE-4D15-B3C7-22BEF1312C5B}" type="parTrans" cxnId="{F9E922CF-902E-4AE5-9BCB-07099EB766AB}">
      <dgm:prSet/>
      <dgm:spPr/>
      <dgm:t>
        <a:bodyPr/>
        <a:lstStyle/>
        <a:p>
          <a:endParaRPr lang="en-US"/>
        </a:p>
      </dgm:t>
    </dgm:pt>
    <dgm:pt modelId="{7E001C95-8D19-4C67-B77F-F8203685672E}" type="sibTrans" cxnId="{F9E922CF-902E-4AE5-9BCB-07099EB766AB}">
      <dgm:prSet/>
      <dgm:spPr/>
      <dgm:t>
        <a:bodyPr/>
        <a:lstStyle/>
        <a:p>
          <a:endParaRPr lang="en-US"/>
        </a:p>
      </dgm:t>
    </dgm:pt>
    <dgm:pt modelId="{D1DD82E0-3E5B-498B-BD4B-06373C2A0FE6}">
      <dgm:prSet/>
      <dgm:spPr/>
      <dgm:t>
        <a:bodyPr/>
        <a:lstStyle/>
        <a:p>
          <a:r>
            <a:rPr lang="en-US" dirty="0"/>
            <a:t>Special Programs &amp; Options</a:t>
          </a:r>
        </a:p>
      </dgm:t>
    </dgm:pt>
    <dgm:pt modelId="{49622A62-CF6E-4CE9-BCB4-D337C8F2879C}" type="parTrans" cxnId="{462EDAE4-5228-4A64-BA21-2D35CB42B5A2}">
      <dgm:prSet/>
      <dgm:spPr/>
      <dgm:t>
        <a:bodyPr/>
        <a:lstStyle/>
        <a:p>
          <a:endParaRPr lang="en-US"/>
        </a:p>
      </dgm:t>
    </dgm:pt>
    <dgm:pt modelId="{9CAF3379-3BB1-4481-923F-2BF716B50E19}" type="sibTrans" cxnId="{462EDAE4-5228-4A64-BA21-2D35CB42B5A2}">
      <dgm:prSet/>
      <dgm:spPr/>
      <dgm:t>
        <a:bodyPr/>
        <a:lstStyle/>
        <a:p>
          <a:endParaRPr lang="en-US"/>
        </a:p>
      </dgm:t>
    </dgm:pt>
    <dgm:pt modelId="{63E40E77-909D-4641-8FFA-405AF002A093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073581CE-5755-4DB1-B997-4C8C638EF8DC}" type="parTrans" cxnId="{AA4E414A-2C2C-4998-A29A-28E2B96F8BDD}">
      <dgm:prSet/>
      <dgm:spPr/>
      <dgm:t>
        <a:bodyPr/>
        <a:lstStyle/>
        <a:p>
          <a:endParaRPr lang="en-US"/>
        </a:p>
      </dgm:t>
    </dgm:pt>
    <dgm:pt modelId="{64E3FDE3-7C46-4DD0-94E3-FD62D55B2947}" type="sibTrans" cxnId="{AA4E414A-2C2C-4998-A29A-28E2B96F8BDD}">
      <dgm:prSet/>
      <dgm:spPr/>
      <dgm:t>
        <a:bodyPr/>
        <a:lstStyle/>
        <a:p>
          <a:endParaRPr lang="en-US"/>
        </a:p>
      </dgm:t>
    </dgm:pt>
    <dgm:pt modelId="{AC1E2700-47DA-4A0E-8D2C-F3F6853D9B0C}">
      <dgm:prSet/>
      <dgm:spPr/>
      <dgm:t>
        <a:bodyPr/>
        <a:lstStyle/>
        <a:p>
          <a:r>
            <a:rPr lang="en-US" dirty="0"/>
            <a:t>FERPA</a:t>
          </a:r>
        </a:p>
      </dgm:t>
    </dgm:pt>
    <dgm:pt modelId="{DD37A567-2684-4557-BEB0-A6F4D913BA68}" type="parTrans" cxnId="{5F4953D2-DA51-4D32-A8D6-EC6D4FC79A94}">
      <dgm:prSet/>
      <dgm:spPr/>
      <dgm:t>
        <a:bodyPr/>
        <a:lstStyle/>
        <a:p>
          <a:endParaRPr lang="en-US"/>
        </a:p>
      </dgm:t>
    </dgm:pt>
    <dgm:pt modelId="{0C102273-30D6-4964-8CAA-A9B0C90691B7}" type="sibTrans" cxnId="{5F4953D2-DA51-4D32-A8D6-EC6D4FC79A94}">
      <dgm:prSet/>
      <dgm:spPr/>
      <dgm:t>
        <a:bodyPr/>
        <a:lstStyle/>
        <a:p>
          <a:endParaRPr lang="en-US"/>
        </a:p>
      </dgm:t>
    </dgm:pt>
    <dgm:pt modelId="{03E479DA-E3AD-426B-9C8D-C3FC0E2D3B80}" type="pres">
      <dgm:prSet presAssocID="{D7050092-EEEE-4E09-BEB4-61F9842319B9}" presName="Name0" presStyleCnt="0">
        <dgm:presLayoutVars>
          <dgm:dir/>
          <dgm:animLvl val="lvl"/>
          <dgm:resizeHandles val="exact"/>
        </dgm:presLayoutVars>
      </dgm:prSet>
      <dgm:spPr/>
    </dgm:pt>
    <dgm:pt modelId="{247681E2-14E6-413C-87FF-3648855A39EC}" type="pres">
      <dgm:prSet presAssocID="{22AD73FC-1DBF-4FC8-B51C-6958150ED529}" presName="linNode" presStyleCnt="0"/>
      <dgm:spPr/>
    </dgm:pt>
    <dgm:pt modelId="{4A41C99F-61A3-4739-B2DB-32F3575AD73D}" type="pres">
      <dgm:prSet presAssocID="{22AD73FC-1DBF-4FC8-B51C-6958150ED52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7421D57E-BB59-4378-9401-ADD30B46F205}" type="pres">
      <dgm:prSet presAssocID="{22AD73FC-1DBF-4FC8-B51C-6958150ED52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2312C10-4B6A-4702-929D-1337D9623472}" srcId="{316D87CE-E831-4C4E-9BCC-B7EC9FC5B55D}" destId="{CD51964F-4E08-4AF3-8E59-4C43C6211A4B}" srcOrd="0" destOrd="0" parTransId="{18D9FEA7-F02B-4597-96E1-6A58125594B9}" sibTransId="{D175A857-AF1B-4D44-9FDA-77C86F7B61B1}"/>
    <dgm:cxn modelId="{09B78918-6DB8-4DD2-81EA-F6E7A324D120}" type="presOf" srcId="{22AD73FC-1DBF-4FC8-B51C-6958150ED529}" destId="{4A41C99F-61A3-4739-B2DB-32F3575AD73D}" srcOrd="0" destOrd="0" presId="urn:microsoft.com/office/officeart/2005/8/layout/vList5"/>
    <dgm:cxn modelId="{E2B84B26-8621-4670-BFF9-CA6079152D14}" srcId="{22AD73FC-1DBF-4FC8-B51C-6958150ED529}" destId="{CED06FDB-BD7D-404B-9648-DA32A995D462}" srcOrd="0" destOrd="0" parTransId="{3829DB30-D837-465C-BD73-F7218D62D5AA}" sibTransId="{7110671A-96EB-4377-84F6-C5CB96DDCA94}"/>
    <dgm:cxn modelId="{16D7212B-843F-4728-B555-B9523193A33E}" srcId="{8CAE29E5-A898-416D-81C4-B8629D9C4DB6}" destId="{FE711ACC-16AE-42E0-8ED8-384CA591B56C}" srcOrd="0" destOrd="0" parTransId="{468EDD04-092A-4FC4-9828-8D6363E70D74}" sibTransId="{6D892BD0-DDA0-44E9-8F08-D54301973758}"/>
    <dgm:cxn modelId="{3CA57C3E-E143-4CA5-B63C-8A3F270EC897}" srcId="{22AD73FC-1DBF-4FC8-B51C-6958150ED529}" destId="{316D87CE-E831-4C4E-9BCC-B7EC9FC5B55D}" srcOrd="1" destOrd="0" parTransId="{759DF48A-F76B-4DDD-9C03-F82E2F6871D8}" sibTransId="{DEB75197-41B6-4307-94EF-340398605CF0}"/>
    <dgm:cxn modelId="{15382C5C-D52C-4D71-9A99-71DF9DC7D807}" type="presOf" srcId="{D7050092-EEEE-4E09-BEB4-61F9842319B9}" destId="{03E479DA-E3AD-426B-9C8D-C3FC0E2D3B80}" srcOrd="0" destOrd="0" presId="urn:microsoft.com/office/officeart/2005/8/layout/vList5"/>
    <dgm:cxn modelId="{2E49BE61-A2C4-4EBE-B6FD-84975292E778}" type="presOf" srcId="{316D87CE-E831-4C4E-9BCC-B7EC9FC5B55D}" destId="{7421D57E-BB59-4378-9401-ADD30B46F205}" srcOrd="0" destOrd="1" presId="urn:microsoft.com/office/officeart/2005/8/layout/vList5"/>
    <dgm:cxn modelId="{37555143-4D0A-455B-BB1F-3FA7D075D19E}" srcId="{22AD73FC-1DBF-4FC8-B51C-6958150ED529}" destId="{05939A47-6298-4ABA-A9CB-AB11ABA59FF9}" srcOrd="2" destOrd="0" parTransId="{A81467B7-A5DF-4552-8313-68570A9B6246}" sibTransId="{BB442DF0-EABB-4261-8BE8-5553537C7D3A}"/>
    <dgm:cxn modelId="{AA4E414A-2C2C-4998-A29A-28E2B96F8BDD}" srcId="{D1DD82E0-3E5B-498B-BD4B-06373C2A0FE6}" destId="{63E40E77-909D-4641-8FFA-405AF002A093}" srcOrd="0" destOrd="0" parTransId="{073581CE-5755-4DB1-B997-4C8C638EF8DC}" sibTransId="{64E3FDE3-7C46-4DD0-94E3-FD62D55B2947}"/>
    <dgm:cxn modelId="{BF412B74-0A4A-45CF-AD67-170EDC9647F5}" srcId="{05939A47-6298-4ABA-A9CB-AB11ABA59FF9}" destId="{7BA8674B-60A5-4FD1-8D4D-A8B0E9B591B8}" srcOrd="0" destOrd="0" parTransId="{CE2A6351-7C04-4758-9BA1-9E09D5BC0E6F}" sibTransId="{0A6FDE23-96F7-407E-A6B9-8A562FC41640}"/>
    <dgm:cxn modelId="{415EDB55-DBE8-470B-8983-4E100AA93704}" srcId="{8CAE29E5-A898-416D-81C4-B8629D9C4DB6}" destId="{9F6E23FA-7736-43DB-94A1-034EDDA15D3D}" srcOrd="1" destOrd="0" parTransId="{E00CE0FE-41FD-453E-8057-46695B286E72}" sibTransId="{817569A6-956D-47BF-BFB0-9998070FDA30}"/>
    <dgm:cxn modelId="{4A0A8158-DCB1-4636-9228-654B1B8F429C}" type="presOf" srcId="{733C473B-F119-4967-8F78-C0FA57F27F79}" destId="{7421D57E-BB59-4378-9401-ADD30B46F205}" srcOrd="0" destOrd="13" presId="urn:microsoft.com/office/officeart/2005/8/layout/vList5"/>
    <dgm:cxn modelId="{F657C25A-B003-4F15-813B-23F0EE74CA31}" type="presOf" srcId="{8CAE29E5-A898-416D-81C4-B8629D9C4DB6}" destId="{7421D57E-BB59-4378-9401-ADD30B46F205}" srcOrd="0" destOrd="8" presId="urn:microsoft.com/office/officeart/2005/8/layout/vList5"/>
    <dgm:cxn modelId="{96C0A97B-5C8D-447B-837A-B7887F0723A9}" type="presOf" srcId="{9F6E23FA-7736-43DB-94A1-034EDDA15D3D}" destId="{7421D57E-BB59-4378-9401-ADD30B46F205}" srcOrd="0" destOrd="10" presId="urn:microsoft.com/office/officeart/2005/8/layout/vList5"/>
    <dgm:cxn modelId="{86F7407C-788E-4BB7-BDE9-1A6A5EB7CF12}" srcId="{8CAE29E5-A898-416D-81C4-B8629D9C4DB6}" destId="{5571D467-15A1-4819-AA8A-CD6124B0C887}" srcOrd="2" destOrd="0" parTransId="{72FD9040-602B-42FC-A89E-04AEFC7DD7E6}" sibTransId="{0D3AD584-A714-4234-A5D6-32CC78045990}"/>
    <dgm:cxn modelId="{CA8DC380-A1BC-469A-91C5-C326C899B600}" srcId="{316D87CE-E831-4C4E-9BCC-B7EC9FC5B55D}" destId="{6BFF2328-2CEE-4680-AC0E-B83F3C41B8DB}" srcOrd="1" destOrd="0" parTransId="{6F899355-9C36-4E3F-A5C4-5E38FAE2426A}" sibTransId="{3D697F27-D4D3-43F2-99B0-8017C2DC7EE8}"/>
    <dgm:cxn modelId="{2868F585-36FD-4F65-9583-133D4F896D7F}" type="presOf" srcId="{6BFF2328-2CEE-4680-AC0E-B83F3C41B8DB}" destId="{7421D57E-BB59-4378-9401-ADD30B46F205}" srcOrd="0" destOrd="3" presId="urn:microsoft.com/office/officeart/2005/8/layout/vList5"/>
    <dgm:cxn modelId="{2807C88B-5597-46B5-8A36-C857D7D2F8DE}" type="presOf" srcId="{CD51964F-4E08-4AF3-8E59-4C43C6211A4B}" destId="{7421D57E-BB59-4378-9401-ADD30B46F205}" srcOrd="0" destOrd="2" presId="urn:microsoft.com/office/officeart/2005/8/layout/vList5"/>
    <dgm:cxn modelId="{CCA7A995-BE7A-4E23-8432-66521414E76B}" type="presOf" srcId="{5571D467-15A1-4819-AA8A-CD6124B0C887}" destId="{7421D57E-BB59-4378-9401-ADD30B46F205}" srcOrd="0" destOrd="11" presId="urn:microsoft.com/office/officeart/2005/8/layout/vList5"/>
    <dgm:cxn modelId="{1442A396-3E9F-41BD-ADE7-AF0A396F1263}" srcId="{05939A47-6298-4ABA-A9CB-AB11ABA59FF9}" destId="{8CAE29E5-A898-416D-81C4-B8629D9C4DB6}" srcOrd="2" destOrd="0" parTransId="{3D3F38FF-AD1E-4E76-AB47-DFB0AA03204C}" sibTransId="{387786C4-F966-4EC6-BE8A-473CDF812C94}"/>
    <dgm:cxn modelId="{F0DC849C-A853-4B8D-8E4E-C1EE5DA40F58}" type="presOf" srcId="{687F718D-17A7-4E54-8E1F-85924894EC33}" destId="{7421D57E-BB59-4378-9401-ADD30B46F205}" srcOrd="0" destOrd="4" presId="urn:microsoft.com/office/officeart/2005/8/layout/vList5"/>
    <dgm:cxn modelId="{4E8F589D-6F87-41D1-83AE-9E025592727C}" type="presOf" srcId="{FE711ACC-16AE-42E0-8ED8-384CA591B56C}" destId="{7421D57E-BB59-4378-9401-ADD30B46F205}" srcOrd="0" destOrd="9" presId="urn:microsoft.com/office/officeart/2005/8/layout/vList5"/>
    <dgm:cxn modelId="{2D9831A7-CD46-43E5-A683-403981EB165E}" type="presOf" srcId="{0F8A74A2-7DDF-410F-A827-857C2231F62E}" destId="{7421D57E-BB59-4378-9401-ADD30B46F205}" srcOrd="0" destOrd="12" presId="urn:microsoft.com/office/officeart/2005/8/layout/vList5"/>
    <dgm:cxn modelId="{4CAF6AAA-05E8-4F7E-8916-42E04E98F056}" type="presOf" srcId="{7BA8674B-60A5-4FD1-8D4D-A8B0E9B591B8}" destId="{7421D57E-BB59-4378-9401-ADD30B46F205}" srcOrd="0" destOrd="6" presId="urn:microsoft.com/office/officeart/2005/8/layout/vList5"/>
    <dgm:cxn modelId="{165A4BB1-4160-4208-A87C-C2C88AC4569A}" type="presOf" srcId="{63E40E77-909D-4641-8FFA-405AF002A093}" destId="{7421D57E-BB59-4378-9401-ADD30B46F205}" srcOrd="0" destOrd="15" presId="urn:microsoft.com/office/officeart/2005/8/layout/vList5"/>
    <dgm:cxn modelId="{68AB56B7-F8E6-4151-885A-D3232C4A2043}" type="presOf" srcId="{2F2361E8-6546-464D-A4BC-573B6E565E08}" destId="{7421D57E-BB59-4378-9401-ADD30B46F205}" srcOrd="0" destOrd="7" presId="urn:microsoft.com/office/officeart/2005/8/layout/vList5"/>
    <dgm:cxn modelId="{8E9A3DBB-BB2E-46A1-85D1-B154A0F5A4F2}" srcId="{316D87CE-E831-4C4E-9BCC-B7EC9FC5B55D}" destId="{687F718D-17A7-4E54-8E1F-85924894EC33}" srcOrd="2" destOrd="0" parTransId="{696AB105-5E13-4F44-9770-D520C7245F9D}" sibTransId="{A60C9618-5B91-4A25-9B96-E1FF30CE2407}"/>
    <dgm:cxn modelId="{8FF644C4-9E4F-4BC2-9154-5E68F07FDF4C}" srcId="{05939A47-6298-4ABA-A9CB-AB11ABA59FF9}" destId="{0F8A74A2-7DDF-410F-A827-857C2231F62E}" srcOrd="3" destOrd="0" parTransId="{5F73E98D-5FE9-4816-A66A-5DED0FFC8549}" sibTransId="{55E0E66F-7583-4AC4-AD68-05EF23E526FC}"/>
    <dgm:cxn modelId="{902D23C9-B450-42FB-9D12-4D05C88BEDF6}" type="presOf" srcId="{05939A47-6298-4ABA-A9CB-AB11ABA59FF9}" destId="{7421D57E-BB59-4378-9401-ADD30B46F205}" srcOrd="0" destOrd="5" presId="urn:microsoft.com/office/officeart/2005/8/layout/vList5"/>
    <dgm:cxn modelId="{BDBD32CE-9FEF-4EC8-8860-D0CE478D3DE8}" type="presOf" srcId="{AC1E2700-47DA-4A0E-8D2C-F3F6853D9B0C}" destId="{7421D57E-BB59-4378-9401-ADD30B46F205}" srcOrd="0" destOrd="16" presId="urn:microsoft.com/office/officeart/2005/8/layout/vList5"/>
    <dgm:cxn modelId="{F9E922CF-902E-4AE5-9BCB-07099EB766AB}" srcId="{05939A47-6298-4ABA-A9CB-AB11ABA59FF9}" destId="{733C473B-F119-4967-8F78-C0FA57F27F79}" srcOrd="4" destOrd="0" parTransId="{D6FEC3DA-D9CE-4D15-B3C7-22BEF1312C5B}" sibTransId="{7E001C95-8D19-4C67-B77F-F8203685672E}"/>
    <dgm:cxn modelId="{5F4953D2-DA51-4D32-A8D6-EC6D4FC79A94}" srcId="{22AD73FC-1DBF-4FC8-B51C-6958150ED529}" destId="{AC1E2700-47DA-4A0E-8D2C-F3F6853D9B0C}" srcOrd="3" destOrd="0" parTransId="{DD37A567-2684-4557-BEB0-A6F4D913BA68}" sibTransId="{0C102273-30D6-4964-8CAA-A9B0C90691B7}"/>
    <dgm:cxn modelId="{462EDAE4-5228-4A64-BA21-2D35CB42B5A2}" srcId="{05939A47-6298-4ABA-A9CB-AB11ABA59FF9}" destId="{D1DD82E0-3E5B-498B-BD4B-06373C2A0FE6}" srcOrd="5" destOrd="0" parTransId="{49622A62-CF6E-4CE9-BCB4-D337C8F2879C}" sibTransId="{9CAF3379-3BB1-4481-923F-2BF716B50E19}"/>
    <dgm:cxn modelId="{7D5C5FEB-A423-4295-B659-7971A0EBE050}" srcId="{D7050092-EEEE-4E09-BEB4-61F9842319B9}" destId="{22AD73FC-1DBF-4FC8-B51C-6958150ED529}" srcOrd="0" destOrd="0" parTransId="{BEDA1BBA-8BE2-470D-B1AF-F395FBA14981}" sibTransId="{EF6AD7B6-8858-4D60-8ABB-91A4A3F074E5}"/>
    <dgm:cxn modelId="{E341CDF6-E6EF-4143-A897-33C9E53DCD03}" type="presOf" srcId="{CED06FDB-BD7D-404B-9648-DA32A995D462}" destId="{7421D57E-BB59-4378-9401-ADD30B46F205}" srcOrd="0" destOrd="0" presId="urn:microsoft.com/office/officeart/2005/8/layout/vList5"/>
    <dgm:cxn modelId="{4F85F5F6-F280-4259-96F2-9B68A9DAD5D3}" type="presOf" srcId="{D1DD82E0-3E5B-498B-BD4B-06373C2A0FE6}" destId="{7421D57E-BB59-4378-9401-ADD30B46F205}" srcOrd="0" destOrd="14" presId="urn:microsoft.com/office/officeart/2005/8/layout/vList5"/>
    <dgm:cxn modelId="{8D3A55FD-9EDD-4191-9140-55191EEFF7DC}" srcId="{05939A47-6298-4ABA-A9CB-AB11ABA59FF9}" destId="{2F2361E8-6546-464D-A4BC-573B6E565E08}" srcOrd="1" destOrd="0" parTransId="{44C6D534-7E13-446C-96BD-E90E44A718F4}" sibTransId="{C9EF64C6-6C17-4612-B298-A043E16CC4BF}"/>
    <dgm:cxn modelId="{0124F8D9-A9B5-4A68-B351-B0D8D9B955E4}" type="presParOf" srcId="{03E479DA-E3AD-426B-9C8D-C3FC0E2D3B80}" destId="{247681E2-14E6-413C-87FF-3648855A39EC}" srcOrd="0" destOrd="0" presId="urn:microsoft.com/office/officeart/2005/8/layout/vList5"/>
    <dgm:cxn modelId="{B843E1FF-AB70-4098-8456-56FC6A799732}" type="presParOf" srcId="{247681E2-14E6-413C-87FF-3648855A39EC}" destId="{4A41C99F-61A3-4739-B2DB-32F3575AD73D}" srcOrd="0" destOrd="0" presId="urn:microsoft.com/office/officeart/2005/8/layout/vList5"/>
    <dgm:cxn modelId="{6AE1145B-5BBD-4A92-8ABF-F41F25C296FC}" type="presParOf" srcId="{247681E2-14E6-413C-87FF-3648855A39EC}" destId="{7421D57E-BB59-4378-9401-ADD30B46F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DD6F-3443-4A22-B5B2-64930288E1E8}">
      <dsp:nvSpPr>
        <dsp:cNvPr id="0" name=""/>
        <dsp:cNvSpPr/>
      </dsp:nvSpPr>
      <dsp:spPr>
        <a:xfrm>
          <a:off x="0" y="114274"/>
          <a:ext cx="8770938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Fall and Spring</a:t>
          </a:r>
        </a:p>
      </dsp:txBody>
      <dsp:txXfrm>
        <a:off x="23417" y="137691"/>
        <a:ext cx="8724104" cy="432866"/>
      </dsp:txXfrm>
    </dsp:sp>
    <dsp:sp modelId="{7ED85BB2-F6B1-4828-A303-8F3DCA504D85}">
      <dsp:nvSpPr>
        <dsp:cNvPr id="0" name=""/>
        <dsp:cNvSpPr/>
      </dsp:nvSpPr>
      <dsp:spPr>
        <a:xfrm>
          <a:off x="0" y="593974"/>
          <a:ext cx="8770938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7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101 – TELO basics – New TELO Training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102 – TELO website details, EZ app, FERPA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103– TELO Guidelines, Yield &amp; Capacity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104(f) – Mandatory Enrollment Report Training – July, August, and September only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104(s) – Import Verification Training – April </a:t>
          </a:r>
        </a:p>
      </dsp:txBody>
      <dsp:txXfrm>
        <a:off x="0" y="593974"/>
        <a:ext cx="8770938" cy="1366200"/>
      </dsp:txXfrm>
    </dsp:sp>
    <dsp:sp modelId="{4889BCED-015E-41EA-97A3-2489E3369FBA}">
      <dsp:nvSpPr>
        <dsp:cNvPr id="0" name=""/>
        <dsp:cNvSpPr/>
      </dsp:nvSpPr>
      <dsp:spPr>
        <a:xfrm>
          <a:off x="0" y="1960175"/>
          <a:ext cx="8770938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Sign-up via the Training button inside the TELO portal or email sent from TE Central</a:t>
          </a:r>
        </a:p>
      </dsp:txBody>
      <dsp:txXfrm>
        <a:off x="23417" y="1983592"/>
        <a:ext cx="8724104" cy="432866"/>
      </dsp:txXfrm>
    </dsp:sp>
    <dsp:sp modelId="{D1064FCA-BB98-44D2-8CED-92F30D71B137}">
      <dsp:nvSpPr>
        <dsp:cNvPr id="0" name=""/>
        <dsp:cNvSpPr/>
      </dsp:nvSpPr>
      <dsp:spPr>
        <a:xfrm>
          <a:off x="0" y="2439875"/>
          <a:ext cx="8770938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7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For each webinar series you attend your school receives 1 semester of IMPORT credit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FINE PRINT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Attend the full webinar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Only one staff email from each school earns the extra Import credit</a:t>
          </a:r>
        </a:p>
      </dsp:txBody>
      <dsp:txXfrm>
        <a:off x="0" y="2439875"/>
        <a:ext cx="8770938" cy="10971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F14A6-C5DE-4E1E-8291-765BE253DF4D}">
      <dsp:nvSpPr>
        <dsp:cNvPr id="0" name=""/>
        <dsp:cNvSpPr/>
      </dsp:nvSpPr>
      <dsp:spPr>
        <a:xfrm>
          <a:off x="663969" y="74562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2BA88-F328-48E4-929D-F7D1AFBBB9A9}">
      <dsp:nvSpPr>
        <dsp:cNvPr id="0" name=""/>
        <dsp:cNvSpPr/>
      </dsp:nvSpPr>
      <dsp:spPr>
        <a:xfrm>
          <a:off x="897969" y="97962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D55E1-0525-4F91-8D31-5ABB2E7B64BA}">
      <dsp:nvSpPr>
        <dsp:cNvPr id="0" name=""/>
        <dsp:cNvSpPr/>
      </dsp:nvSpPr>
      <dsp:spPr>
        <a:xfrm>
          <a:off x="312969" y="21856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Contact information</a:t>
          </a:r>
        </a:p>
      </dsp:txBody>
      <dsp:txXfrm>
        <a:off x="312969" y="2185625"/>
        <a:ext cx="1800000" cy="720000"/>
      </dsp:txXfrm>
    </dsp:sp>
    <dsp:sp modelId="{AE70C445-E768-4CB9-BE06-9A09105716D5}">
      <dsp:nvSpPr>
        <dsp:cNvPr id="0" name=""/>
        <dsp:cNvSpPr/>
      </dsp:nvSpPr>
      <dsp:spPr>
        <a:xfrm>
          <a:off x="2778969" y="74562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50D33-A8F9-48B3-9B9B-D8D910804408}">
      <dsp:nvSpPr>
        <dsp:cNvPr id="0" name=""/>
        <dsp:cNvSpPr/>
      </dsp:nvSpPr>
      <dsp:spPr>
        <a:xfrm>
          <a:off x="3012969" y="97962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0C9D3-A02B-4D81-AC86-ECA86CEDC99C}">
      <dsp:nvSpPr>
        <dsp:cNvPr id="0" name=""/>
        <dsp:cNvSpPr/>
      </dsp:nvSpPr>
      <dsp:spPr>
        <a:xfrm>
          <a:off x="2427969" y="21856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Member dues and Participation Fee payment reminders</a:t>
          </a:r>
        </a:p>
      </dsp:txBody>
      <dsp:txXfrm>
        <a:off x="2427969" y="2185625"/>
        <a:ext cx="1800000" cy="720000"/>
      </dsp:txXfrm>
    </dsp:sp>
    <dsp:sp modelId="{56EE4E02-1C2B-4534-B05E-106DDE6024C0}">
      <dsp:nvSpPr>
        <dsp:cNvPr id="0" name=""/>
        <dsp:cNvSpPr/>
      </dsp:nvSpPr>
      <dsp:spPr>
        <a:xfrm>
          <a:off x="4893968" y="74562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6D48B-CCC0-4FE3-B310-65BA085CFE04}">
      <dsp:nvSpPr>
        <dsp:cNvPr id="0" name=""/>
        <dsp:cNvSpPr/>
      </dsp:nvSpPr>
      <dsp:spPr>
        <a:xfrm>
          <a:off x="5127968" y="97962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27A16-3A74-4F9A-9771-0213839DB465}">
      <dsp:nvSpPr>
        <dsp:cNvPr id="0" name=""/>
        <dsp:cNvSpPr/>
      </dsp:nvSpPr>
      <dsp:spPr>
        <a:xfrm>
          <a:off x="4542969" y="21856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Enrollment Report review reminder</a:t>
          </a:r>
        </a:p>
      </dsp:txBody>
      <dsp:txXfrm>
        <a:off x="4542969" y="2185625"/>
        <a:ext cx="1800000" cy="720000"/>
      </dsp:txXfrm>
    </dsp:sp>
    <dsp:sp modelId="{B17EDC0B-A958-423B-A50F-3EEEDA0567DA}">
      <dsp:nvSpPr>
        <dsp:cNvPr id="0" name=""/>
        <dsp:cNvSpPr/>
      </dsp:nvSpPr>
      <dsp:spPr>
        <a:xfrm>
          <a:off x="7008969" y="74562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7A79C-1CB1-4F67-A53B-22F72E2371E4}">
      <dsp:nvSpPr>
        <dsp:cNvPr id="0" name=""/>
        <dsp:cNvSpPr/>
      </dsp:nvSpPr>
      <dsp:spPr>
        <a:xfrm>
          <a:off x="7242969" y="97962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9A19D-45F2-4729-9BDB-8D6DFC94089F}">
      <dsp:nvSpPr>
        <dsp:cNvPr id="0" name=""/>
        <dsp:cNvSpPr/>
      </dsp:nvSpPr>
      <dsp:spPr>
        <a:xfrm>
          <a:off x="6657968" y="21856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500" kern="1200" dirty="0"/>
        </a:p>
      </dsp:txBody>
      <dsp:txXfrm>
        <a:off x="6657968" y="2185625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73C96-C6B7-4494-BDD0-F1226E1F7A7B}">
      <dsp:nvSpPr>
        <dsp:cNvPr id="0" name=""/>
        <dsp:cNvSpPr/>
      </dsp:nvSpPr>
      <dsp:spPr>
        <a:xfrm>
          <a:off x="0" y="44028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 101 -  Responsibilities, Expectations, Collaboration, and Programs</a:t>
          </a:r>
        </a:p>
      </dsp:txBody>
      <dsp:txXfrm>
        <a:off x="0" y="44028"/>
        <a:ext cx="2740918" cy="1644550"/>
      </dsp:txXfrm>
    </dsp:sp>
    <dsp:sp modelId="{711773AF-908F-4C9E-83BF-8A57FE1B83BC}">
      <dsp:nvSpPr>
        <dsp:cNvPr id="0" name=""/>
        <dsp:cNvSpPr/>
      </dsp:nvSpPr>
      <dsp:spPr>
        <a:xfrm>
          <a:off x="3015009" y="44028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 102 – Website, TELO Portal, and FERPA</a:t>
          </a:r>
        </a:p>
      </dsp:txBody>
      <dsp:txXfrm>
        <a:off x="3015009" y="44028"/>
        <a:ext cx="2740918" cy="1644550"/>
      </dsp:txXfrm>
    </dsp:sp>
    <dsp:sp modelId="{E8B14DFA-5360-4CE9-92A2-3DAD8032B7AB}">
      <dsp:nvSpPr>
        <dsp:cNvPr id="0" name=""/>
        <dsp:cNvSpPr/>
      </dsp:nvSpPr>
      <dsp:spPr>
        <a:xfrm>
          <a:off x="6030019" y="44028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 103 – Institutional Guidelines, Marketing, Yield, and Capacity</a:t>
          </a:r>
        </a:p>
      </dsp:txBody>
      <dsp:txXfrm>
        <a:off x="6030019" y="44028"/>
        <a:ext cx="2740918" cy="1644550"/>
      </dsp:txXfrm>
    </dsp:sp>
    <dsp:sp modelId="{58F8A922-B5EB-445E-B4EC-32ABF4A2755C}">
      <dsp:nvSpPr>
        <dsp:cNvPr id="0" name=""/>
        <dsp:cNvSpPr/>
      </dsp:nvSpPr>
      <dsp:spPr>
        <a:xfrm>
          <a:off x="0" y="1962670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 104(f) – Mandatory Training (Fall series)  </a:t>
          </a:r>
        </a:p>
      </dsp:txBody>
      <dsp:txXfrm>
        <a:off x="0" y="1962670"/>
        <a:ext cx="2740918" cy="1644550"/>
      </dsp:txXfrm>
    </dsp:sp>
    <dsp:sp modelId="{F1960EC8-9F9C-4F2C-84B1-6A3B28A83645}">
      <dsp:nvSpPr>
        <dsp:cNvPr id="0" name=""/>
        <dsp:cNvSpPr/>
      </dsp:nvSpPr>
      <dsp:spPr>
        <a:xfrm>
          <a:off x="3015009" y="1962670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 104(s) – Import Verification Training (April only)</a:t>
          </a:r>
        </a:p>
      </dsp:txBody>
      <dsp:txXfrm>
        <a:off x="3015009" y="1962670"/>
        <a:ext cx="2740918" cy="1644550"/>
      </dsp:txXfrm>
    </dsp:sp>
    <dsp:sp modelId="{B4FE8EE3-EA04-4483-A9C9-A92F611419C3}">
      <dsp:nvSpPr>
        <dsp:cNvPr id="0" name=""/>
        <dsp:cNvSpPr/>
      </dsp:nvSpPr>
      <dsp:spPr>
        <a:xfrm>
          <a:off x="6030019" y="1962670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webinars are recorded and posted inside the TELO Only Resource section.  Your school earns Import credits for attending the live sessions only</a:t>
          </a:r>
        </a:p>
      </dsp:txBody>
      <dsp:txXfrm>
        <a:off x="6030019" y="1962670"/>
        <a:ext cx="2740918" cy="164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93CD9-7407-47BC-8D2B-5D4E11ECABD1}">
      <dsp:nvSpPr>
        <dsp:cNvPr id="0" name=""/>
        <dsp:cNvSpPr/>
      </dsp:nvSpPr>
      <dsp:spPr>
        <a:xfrm>
          <a:off x="4872624" y="3455719"/>
          <a:ext cx="194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4862" y="4572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B1191-E053-493B-8D73-EFE1918A1DC5}">
      <dsp:nvSpPr>
        <dsp:cNvPr id="0" name=""/>
        <dsp:cNvSpPr/>
      </dsp:nvSpPr>
      <dsp:spPr>
        <a:xfrm>
          <a:off x="3703451" y="2454055"/>
          <a:ext cx="194862" cy="104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31" y="0"/>
              </a:lnTo>
              <a:lnTo>
                <a:pt x="97431" y="1047384"/>
              </a:lnTo>
              <a:lnTo>
                <a:pt x="194862" y="104738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2F61E-9CAF-4B1E-8D22-042BB645CA3E}">
      <dsp:nvSpPr>
        <dsp:cNvPr id="0" name=""/>
        <dsp:cNvSpPr/>
      </dsp:nvSpPr>
      <dsp:spPr>
        <a:xfrm>
          <a:off x="3703451" y="2454055"/>
          <a:ext cx="194862" cy="62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31" y="0"/>
              </a:lnTo>
              <a:lnTo>
                <a:pt x="97431" y="628430"/>
              </a:lnTo>
              <a:lnTo>
                <a:pt x="194862" y="62843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699B5-C099-4F2C-B86E-F18BDD573C31}">
      <dsp:nvSpPr>
        <dsp:cNvPr id="0" name=""/>
        <dsp:cNvSpPr/>
      </dsp:nvSpPr>
      <dsp:spPr>
        <a:xfrm>
          <a:off x="3703451" y="2454055"/>
          <a:ext cx="194862" cy="20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31" y="0"/>
              </a:lnTo>
              <a:lnTo>
                <a:pt x="97431" y="209476"/>
              </a:lnTo>
              <a:lnTo>
                <a:pt x="194862" y="20947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C8D4C-2E4F-42B8-BD01-F4416A4A2299}">
      <dsp:nvSpPr>
        <dsp:cNvPr id="0" name=""/>
        <dsp:cNvSpPr/>
      </dsp:nvSpPr>
      <dsp:spPr>
        <a:xfrm>
          <a:off x="4872624" y="2244578"/>
          <a:ext cx="194862" cy="41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31" y="0"/>
              </a:lnTo>
              <a:lnTo>
                <a:pt x="97431" y="418953"/>
              </a:lnTo>
              <a:lnTo>
                <a:pt x="194862" y="41895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93B6C-FB7C-4DFB-9A87-A90599A46BC8}">
      <dsp:nvSpPr>
        <dsp:cNvPr id="0" name=""/>
        <dsp:cNvSpPr/>
      </dsp:nvSpPr>
      <dsp:spPr>
        <a:xfrm>
          <a:off x="4872624" y="2198858"/>
          <a:ext cx="194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4862" y="4572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7AC59-9B5F-4D5C-9AFD-4E14460934C4}">
      <dsp:nvSpPr>
        <dsp:cNvPr id="0" name=""/>
        <dsp:cNvSpPr/>
      </dsp:nvSpPr>
      <dsp:spPr>
        <a:xfrm>
          <a:off x="4872624" y="1825624"/>
          <a:ext cx="194862" cy="418953"/>
        </a:xfrm>
        <a:custGeom>
          <a:avLst/>
          <a:gdLst/>
          <a:ahLst/>
          <a:cxnLst/>
          <a:rect l="0" t="0" r="0" b="0"/>
          <a:pathLst>
            <a:path>
              <a:moveTo>
                <a:pt x="0" y="418953"/>
              </a:moveTo>
              <a:lnTo>
                <a:pt x="97431" y="418953"/>
              </a:lnTo>
              <a:lnTo>
                <a:pt x="97431" y="0"/>
              </a:lnTo>
              <a:lnTo>
                <a:pt x="194862" y="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04732-9A87-4944-83EB-25EE3D3A2421}">
      <dsp:nvSpPr>
        <dsp:cNvPr id="0" name=""/>
        <dsp:cNvSpPr/>
      </dsp:nvSpPr>
      <dsp:spPr>
        <a:xfrm>
          <a:off x="3703451" y="2244578"/>
          <a:ext cx="194862" cy="209476"/>
        </a:xfrm>
        <a:custGeom>
          <a:avLst/>
          <a:gdLst/>
          <a:ahLst/>
          <a:cxnLst/>
          <a:rect l="0" t="0" r="0" b="0"/>
          <a:pathLst>
            <a:path>
              <a:moveTo>
                <a:pt x="0" y="209476"/>
              </a:moveTo>
              <a:lnTo>
                <a:pt x="97431" y="209476"/>
              </a:lnTo>
              <a:lnTo>
                <a:pt x="97431" y="0"/>
              </a:lnTo>
              <a:lnTo>
                <a:pt x="19486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1499B-B2D0-4D45-9BC1-D26CE8EBBA47}">
      <dsp:nvSpPr>
        <dsp:cNvPr id="0" name=""/>
        <dsp:cNvSpPr/>
      </dsp:nvSpPr>
      <dsp:spPr>
        <a:xfrm>
          <a:off x="3703451" y="1825625"/>
          <a:ext cx="194862" cy="628430"/>
        </a:xfrm>
        <a:custGeom>
          <a:avLst/>
          <a:gdLst/>
          <a:ahLst/>
          <a:cxnLst/>
          <a:rect l="0" t="0" r="0" b="0"/>
          <a:pathLst>
            <a:path>
              <a:moveTo>
                <a:pt x="0" y="628430"/>
              </a:moveTo>
              <a:lnTo>
                <a:pt x="97431" y="628430"/>
              </a:lnTo>
              <a:lnTo>
                <a:pt x="97431" y="0"/>
              </a:lnTo>
              <a:lnTo>
                <a:pt x="19486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37BF6-47C5-448F-86F1-9BF50767862F}">
      <dsp:nvSpPr>
        <dsp:cNvPr id="0" name=""/>
        <dsp:cNvSpPr/>
      </dsp:nvSpPr>
      <dsp:spPr>
        <a:xfrm>
          <a:off x="3703451" y="1406671"/>
          <a:ext cx="194862" cy="1047384"/>
        </a:xfrm>
        <a:custGeom>
          <a:avLst/>
          <a:gdLst/>
          <a:ahLst/>
          <a:cxnLst/>
          <a:rect l="0" t="0" r="0" b="0"/>
          <a:pathLst>
            <a:path>
              <a:moveTo>
                <a:pt x="0" y="1047384"/>
              </a:moveTo>
              <a:lnTo>
                <a:pt x="97431" y="1047384"/>
              </a:lnTo>
              <a:lnTo>
                <a:pt x="97431" y="0"/>
              </a:lnTo>
              <a:lnTo>
                <a:pt x="19486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EDF70-CB04-45BC-BDCB-DA09FBAFB354}">
      <dsp:nvSpPr>
        <dsp:cNvPr id="0" name=""/>
        <dsp:cNvSpPr/>
      </dsp:nvSpPr>
      <dsp:spPr>
        <a:xfrm>
          <a:off x="3703451" y="568764"/>
          <a:ext cx="194862" cy="41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31" y="0"/>
              </a:lnTo>
              <a:lnTo>
                <a:pt x="97431" y="418953"/>
              </a:lnTo>
              <a:lnTo>
                <a:pt x="194862" y="41895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4102E-5E74-48D2-9B4E-5BAD6C2D66B4}">
      <dsp:nvSpPr>
        <dsp:cNvPr id="0" name=""/>
        <dsp:cNvSpPr/>
      </dsp:nvSpPr>
      <dsp:spPr>
        <a:xfrm>
          <a:off x="3703451" y="523044"/>
          <a:ext cx="194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4862" y="457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A99C2-5FB1-417D-AD03-8E4118869756}">
      <dsp:nvSpPr>
        <dsp:cNvPr id="0" name=""/>
        <dsp:cNvSpPr/>
      </dsp:nvSpPr>
      <dsp:spPr>
        <a:xfrm>
          <a:off x="3703451" y="149810"/>
          <a:ext cx="194862" cy="418953"/>
        </a:xfrm>
        <a:custGeom>
          <a:avLst/>
          <a:gdLst/>
          <a:ahLst/>
          <a:cxnLst/>
          <a:rect l="0" t="0" r="0" b="0"/>
          <a:pathLst>
            <a:path>
              <a:moveTo>
                <a:pt x="0" y="418953"/>
              </a:moveTo>
              <a:lnTo>
                <a:pt x="97431" y="418953"/>
              </a:lnTo>
              <a:lnTo>
                <a:pt x="97431" y="0"/>
              </a:lnTo>
              <a:lnTo>
                <a:pt x="19486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34C8-E955-497E-A74C-202EA1755F14}">
      <dsp:nvSpPr>
        <dsp:cNvPr id="0" name=""/>
        <dsp:cNvSpPr/>
      </dsp:nvSpPr>
      <dsp:spPr>
        <a:xfrm>
          <a:off x="2729140" y="1228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 website overview</a:t>
          </a:r>
        </a:p>
      </dsp:txBody>
      <dsp:txXfrm>
        <a:off x="2729140" y="1228"/>
        <a:ext cx="974310" cy="297164"/>
      </dsp:txXfrm>
    </dsp:sp>
    <dsp:sp modelId="{0D95F84B-DB57-422C-AD7C-20DAF059C9EE}">
      <dsp:nvSpPr>
        <dsp:cNvPr id="0" name=""/>
        <dsp:cNvSpPr/>
      </dsp:nvSpPr>
      <dsp:spPr>
        <a:xfrm>
          <a:off x="2729140" y="420181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EZ application process</a:t>
          </a:r>
        </a:p>
      </dsp:txBody>
      <dsp:txXfrm>
        <a:off x="2729140" y="420181"/>
        <a:ext cx="974310" cy="297164"/>
      </dsp:txXfrm>
    </dsp:sp>
    <dsp:sp modelId="{191469DA-63AA-4F60-A282-0F1D63D0E52B}">
      <dsp:nvSpPr>
        <dsp:cNvPr id="0" name=""/>
        <dsp:cNvSpPr/>
      </dsp:nvSpPr>
      <dsp:spPr>
        <a:xfrm>
          <a:off x="3898313" y="1228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Family</a:t>
          </a:r>
        </a:p>
      </dsp:txBody>
      <dsp:txXfrm>
        <a:off x="3898313" y="1228"/>
        <a:ext cx="974310" cy="297164"/>
      </dsp:txXfrm>
    </dsp:sp>
    <dsp:sp modelId="{C3B80C76-EAD9-475F-9814-FF45790CB5C2}">
      <dsp:nvSpPr>
        <dsp:cNvPr id="0" name=""/>
        <dsp:cNvSpPr/>
      </dsp:nvSpPr>
      <dsp:spPr>
        <a:xfrm>
          <a:off x="3898313" y="420181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Export TELO</a:t>
          </a:r>
        </a:p>
      </dsp:txBody>
      <dsp:txXfrm>
        <a:off x="3898313" y="420181"/>
        <a:ext cx="974310" cy="297164"/>
      </dsp:txXfrm>
    </dsp:sp>
    <dsp:sp modelId="{D39E7F95-0C23-4D2F-973C-5B19FD673609}">
      <dsp:nvSpPr>
        <dsp:cNvPr id="0" name=""/>
        <dsp:cNvSpPr/>
      </dsp:nvSpPr>
      <dsp:spPr>
        <a:xfrm>
          <a:off x="3898313" y="839135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Errors</a:t>
          </a:r>
        </a:p>
      </dsp:txBody>
      <dsp:txXfrm>
        <a:off x="3898313" y="839135"/>
        <a:ext cx="974310" cy="297164"/>
      </dsp:txXfrm>
    </dsp:sp>
    <dsp:sp modelId="{20F43BCF-ACAD-45CA-A5FC-26B2FDB2C8F6}">
      <dsp:nvSpPr>
        <dsp:cNvPr id="0" name=""/>
        <dsp:cNvSpPr/>
      </dsp:nvSpPr>
      <dsp:spPr>
        <a:xfrm>
          <a:off x="2729140" y="2305473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TELO Portal</a:t>
          </a:r>
        </a:p>
      </dsp:txBody>
      <dsp:txXfrm>
        <a:off x="2729140" y="2305473"/>
        <a:ext cx="974310" cy="297164"/>
      </dsp:txXfrm>
    </dsp:sp>
    <dsp:sp modelId="{D94A2BA9-CB4F-4C44-9E8A-0E53DBBA3EE3}">
      <dsp:nvSpPr>
        <dsp:cNvPr id="0" name=""/>
        <dsp:cNvSpPr/>
      </dsp:nvSpPr>
      <dsp:spPr>
        <a:xfrm>
          <a:off x="3898313" y="1258088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Institution Account	</a:t>
          </a:r>
        </a:p>
      </dsp:txBody>
      <dsp:txXfrm>
        <a:off x="3898313" y="1258088"/>
        <a:ext cx="974310" cy="297164"/>
      </dsp:txXfrm>
    </dsp:sp>
    <dsp:sp modelId="{51107BFB-9FAF-48F5-A1CC-260D0B5E99B9}">
      <dsp:nvSpPr>
        <dsp:cNvPr id="0" name=""/>
        <dsp:cNvSpPr/>
      </dsp:nvSpPr>
      <dsp:spPr>
        <a:xfrm>
          <a:off x="3898313" y="1677042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Enrollment Students</a:t>
          </a:r>
        </a:p>
      </dsp:txBody>
      <dsp:txXfrm>
        <a:off x="3898313" y="1677042"/>
        <a:ext cx="974310" cy="297164"/>
      </dsp:txXfrm>
    </dsp:sp>
    <dsp:sp modelId="{B901FDAD-9632-4720-9022-7B4093046825}">
      <dsp:nvSpPr>
        <dsp:cNvPr id="0" name=""/>
        <dsp:cNvSpPr/>
      </dsp:nvSpPr>
      <dsp:spPr>
        <a:xfrm>
          <a:off x="3898313" y="2095996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Applications</a:t>
          </a:r>
        </a:p>
      </dsp:txBody>
      <dsp:txXfrm>
        <a:off x="3898313" y="2095996"/>
        <a:ext cx="974310" cy="297164"/>
      </dsp:txXfrm>
    </dsp:sp>
    <dsp:sp modelId="{A029C9EA-C1C0-4AFE-ABC6-0C921B468710}">
      <dsp:nvSpPr>
        <dsp:cNvPr id="0" name=""/>
        <dsp:cNvSpPr/>
      </dsp:nvSpPr>
      <dsp:spPr>
        <a:xfrm>
          <a:off x="5067486" y="1677042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New Exports</a:t>
          </a:r>
        </a:p>
      </dsp:txBody>
      <dsp:txXfrm>
        <a:off x="5067486" y="1677042"/>
        <a:ext cx="974310" cy="297164"/>
      </dsp:txXfrm>
    </dsp:sp>
    <dsp:sp modelId="{387DEF68-15EB-4043-9039-2F6F676D9113}">
      <dsp:nvSpPr>
        <dsp:cNvPr id="0" name=""/>
        <dsp:cNvSpPr/>
      </dsp:nvSpPr>
      <dsp:spPr>
        <a:xfrm>
          <a:off x="5067486" y="2095996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New Imports</a:t>
          </a:r>
        </a:p>
      </dsp:txBody>
      <dsp:txXfrm>
        <a:off x="5067486" y="2095996"/>
        <a:ext cx="974310" cy="297164"/>
      </dsp:txXfrm>
    </dsp:sp>
    <dsp:sp modelId="{8A1040FB-06FA-49A1-A27D-B7016CABC070}">
      <dsp:nvSpPr>
        <dsp:cNvPr id="0" name=""/>
        <dsp:cNvSpPr/>
      </dsp:nvSpPr>
      <dsp:spPr>
        <a:xfrm>
          <a:off x="5067486" y="2514949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Continuing scholars</a:t>
          </a:r>
        </a:p>
      </dsp:txBody>
      <dsp:txXfrm>
        <a:off x="5067486" y="2514949"/>
        <a:ext cx="974310" cy="297164"/>
      </dsp:txXfrm>
    </dsp:sp>
    <dsp:sp modelId="{7DD2366B-B9F6-40AE-9F7D-77A401906807}">
      <dsp:nvSpPr>
        <dsp:cNvPr id="0" name=""/>
        <dsp:cNvSpPr/>
      </dsp:nvSpPr>
      <dsp:spPr>
        <a:xfrm>
          <a:off x="3898313" y="2514949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School Listings</a:t>
          </a:r>
        </a:p>
      </dsp:txBody>
      <dsp:txXfrm>
        <a:off x="3898313" y="2514949"/>
        <a:ext cx="974310" cy="297164"/>
      </dsp:txXfrm>
    </dsp:sp>
    <dsp:sp modelId="{B10916CB-2308-4B5D-96FC-3E25A4100700}">
      <dsp:nvSpPr>
        <dsp:cNvPr id="0" name=""/>
        <dsp:cNvSpPr/>
      </dsp:nvSpPr>
      <dsp:spPr>
        <a:xfrm>
          <a:off x="3898313" y="2933903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Instructions</a:t>
          </a:r>
        </a:p>
      </dsp:txBody>
      <dsp:txXfrm>
        <a:off x="3898313" y="2933903"/>
        <a:ext cx="974310" cy="297164"/>
      </dsp:txXfrm>
    </dsp:sp>
    <dsp:sp modelId="{FAEBB1A1-0429-4A8F-8A51-93480E96ECEB}">
      <dsp:nvSpPr>
        <dsp:cNvPr id="0" name=""/>
        <dsp:cNvSpPr/>
      </dsp:nvSpPr>
      <dsp:spPr>
        <a:xfrm>
          <a:off x="3898313" y="3352857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Special Programs &amp; Options</a:t>
          </a:r>
        </a:p>
      </dsp:txBody>
      <dsp:txXfrm>
        <a:off x="3898313" y="3352857"/>
        <a:ext cx="974310" cy="297164"/>
      </dsp:txXfrm>
    </dsp:sp>
    <dsp:sp modelId="{631027F0-4D7A-493B-9805-C5BB7AD8B13F}">
      <dsp:nvSpPr>
        <dsp:cNvPr id="0" name=""/>
        <dsp:cNvSpPr/>
      </dsp:nvSpPr>
      <dsp:spPr>
        <a:xfrm>
          <a:off x="5067486" y="3352857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Training</a:t>
          </a:r>
        </a:p>
      </dsp:txBody>
      <dsp:txXfrm>
        <a:off x="5067486" y="3352857"/>
        <a:ext cx="974310" cy="297164"/>
      </dsp:txXfrm>
    </dsp:sp>
    <dsp:sp modelId="{253F923D-073E-4FF7-B492-C10C2BAD98BA}">
      <dsp:nvSpPr>
        <dsp:cNvPr id="0" name=""/>
        <dsp:cNvSpPr/>
      </dsp:nvSpPr>
      <dsp:spPr>
        <a:xfrm>
          <a:off x="2729140" y="2724426"/>
          <a:ext cx="974310" cy="2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FERPA</a:t>
          </a:r>
        </a:p>
      </dsp:txBody>
      <dsp:txXfrm>
        <a:off x="2729140" y="2724426"/>
        <a:ext cx="974310" cy="297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EE9FB-7C37-4A7B-9769-ED3A4D47B6A0}">
      <dsp:nvSpPr>
        <dsp:cNvPr id="0" name=""/>
        <dsp:cNvSpPr/>
      </dsp:nvSpPr>
      <dsp:spPr>
        <a:xfrm>
          <a:off x="7285917" y="1022942"/>
          <a:ext cx="741975" cy="353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36"/>
              </a:lnTo>
              <a:lnTo>
                <a:pt x="741975" y="240636"/>
              </a:lnTo>
              <a:lnTo>
                <a:pt x="741975" y="3531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07BD3-705F-48BB-BFC7-112BE0867B81}">
      <dsp:nvSpPr>
        <dsp:cNvPr id="0" name=""/>
        <dsp:cNvSpPr/>
      </dsp:nvSpPr>
      <dsp:spPr>
        <a:xfrm>
          <a:off x="6543942" y="1022942"/>
          <a:ext cx="741975" cy="353112"/>
        </a:xfrm>
        <a:custGeom>
          <a:avLst/>
          <a:gdLst/>
          <a:ahLst/>
          <a:cxnLst/>
          <a:rect l="0" t="0" r="0" b="0"/>
          <a:pathLst>
            <a:path>
              <a:moveTo>
                <a:pt x="741975" y="0"/>
              </a:moveTo>
              <a:lnTo>
                <a:pt x="741975" y="240636"/>
              </a:lnTo>
              <a:lnTo>
                <a:pt x="0" y="240636"/>
              </a:lnTo>
              <a:lnTo>
                <a:pt x="0" y="3531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1C213-D1DD-4A01-9D87-DABAFA0A2A66}">
      <dsp:nvSpPr>
        <dsp:cNvPr id="0" name=""/>
        <dsp:cNvSpPr/>
      </dsp:nvSpPr>
      <dsp:spPr>
        <a:xfrm>
          <a:off x="5014271" y="2147035"/>
          <a:ext cx="91440" cy="353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11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61507-9C27-4EC8-B964-90FFC660E60C}">
      <dsp:nvSpPr>
        <dsp:cNvPr id="0" name=""/>
        <dsp:cNvSpPr/>
      </dsp:nvSpPr>
      <dsp:spPr>
        <a:xfrm>
          <a:off x="3576041" y="1022942"/>
          <a:ext cx="1483950" cy="353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36"/>
              </a:lnTo>
              <a:lnTo>
                <a:pt x="1483950" y="240636"/>
              </a:lnTo>
              <a:lnTo>
                <a:pt x="1483950" y="3531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6484-EA42-4475-8FD0-C2540C48518C}">
      <dsp:nvSpPr>
        <dsp:cNvPr id="0" name=""/>
        <dsp:cNvSpPr/>
      </dsp:nvSpPr>
      <dsp:spPr>
        <a:xfrm>
          <a:off x="3530321" y="1022942"/>
          <a:ext cx="91440" cy="353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1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C6D74-B497-4551-87BE-C4F8C63F496B}">
      <dsp:nvSpPr>
        <dsp:cNvPr id="0" name=""/>
        <dsp:cNvSpPr/>
      </dsp:nvSpPr>
      <dsp:spPr>
        <a:xfrm>
          <a:off x="2092091" y="1022942"/>
          <a:ext cx="1483950" cy="353112"/>
        </a:xfrm>
        <a:custGeom>
          <a:avLst/>
          <a:gdLst/>
          <a:ahLst/>
          <a:cxnLst/>
          <a:rect l="0" t="0" r="0" b="0"/>
          <a:pathLst>
            <a:path>
              <a:moveTo>
                <a:pt x="1483950" y="0"/>
              </a:moveTo>
              <a:lnTo>
                <a:pt x="1483950" y="240636"/>
              </a:lnTo>
              <a:lnTo>
                <a:pt x="0" y="240636"/>
              </a:lnTo>
              <a:lnTo>
                <a:pt x="0" y="3531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DD68B-AB59-42AA-80A3-027CAA8167CC}">
      <dsp:nvSpPr>
        <dsp:cNvPr id="0" name=""/>
        <dsp:cNvSpPr/>
      </dsp:nvSpPr>
      <dsp:spPr>
        <a:xfrm>
          <a:off x="1070" y="251963"/>
          <a:ext cx="1214141" cy="770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DE570-6C02-4B23-9551-FD01492CB444}">
      <dsp:nvSpPr>
        <dsp:cNvPr id="0" name=""/>
        <dsp:cNvSpPr/>
      </dsp:nvSpPr>
      <dsp:spPr>
        <a:xfrm>
          <a:off x="135975" y="380122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700" kern="1200" dirty="0"/>
            <a:t>The online application process has three (3) steps:</a:t>
          </a:r>
        </a:p>
      </dsp:txBody>
      <dsp:txXfrm>
        <a:off x="158556" y="402703"/>
        <a:ext cx="1168979" cy="725817"/>
      </dsp:txXfrm>
    </dsp:sp>
    <dsp:sp modelId="{6D330536-A1E8-4DAC-B475-959CA02F8C8C}">
      <dsp:nvSpPr>
        <dsp:cNvPr id="0" name=""/>
        <dsp:cNvSpPr/>
      </dsp:nvSpPr>
      <dsp:spPr>
        <a:xfrm>
          <a:off x="1485020" y="251963"/>
          <a:ext cx="1214141" cy="770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AAA41-331B-4617-A4AE-731D8EB424ED}">
      <dsp:nvSpPr>
        <dsp:cNvPr id="0" name=""/>
        <dsp:cNvSpPr/>
      </dsp:nvSpPr>
      <dsp:spPr>
        <a:xfrm>
          <a:off x="1619925" y="380122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700" kern="1200" dirty="0"/>
            <a:t>The employee completes the online application (EZ app)</a:t>
          </a:r>
        </a:p>
      </dsp:txBody>
      <dsp:txXfrm>
        <a:off x="1642506" y="402703"/>
        <a:ext cx="1168979" cy="725817"/>
      </dsp:txXfrm>
    </dsp:sp>
    <dsp:sp modelId="{58D924E4-1B7E-40B6-82B6-FCB989F14ABB}">
      <dsp:nvSpPr>
        <dsp:cNvPr id="0" name=""/>
        <dsp:cNvSpPr/>
      </dsp:nvSpPr>
      <dsp:spPr>
        <a:xfrm>
          <a:off x="2968971" y="251963"/>
          <a:ext cx="1214141" cy="770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3206F-8D10-4E69-B81B-DDAFDE701594}">
      <dsp:nvSpPr>
        <dsp:cNvPr id="0" name=""/>
        <dsp:cNvSpPr/>
      </dsp:nvSpPr>
      <dsp:spPr>
        <a:xfrm>
          <a:off x="3103875" y="380122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700" kern="1200" dirty="0"/>
            <a:t>The employee’s export eligibility is reviewed and confirmed eligible (approved) or ineligible (deny) by the Export TELO</a:t>
          </a:r>
        </a:p>
      </dsp:txBody>
      <dsp:txXfrm>
        <a:off x="3126456" y="402703"/>
        <a:ext cx="1168979" cy="725817"/>
      </dsp:txXfrm>
    </dsp:sp>
    <dsp:sp modelId="{A62A8569-356D-40DC-806D-7DBBC8681D31}">
      <dsp:nvSpPr>
        <dsp:cNvPr id="0" name=""/>
        <dsp:cNvSpPr/>
      </dsp:nvSpPr>
      <dsp:spPr>
        <a:xfrm>
          <a:off x="1485020" y="1376055"/>
          <a:ext cx="1214141" cy="7709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46F5A-E764-4B8D-B79D-A54ED346A789}">
      <dsp:nvSpPr>
        <dsp:cNvPr id="0" name=""/>
        <dsp:cNvSpPr/>
      </dsp:nvSpPr>
      <dsp:spPr>
        <a:xfrm>
          <a:off x="1619925" y="1504214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Communications are sent to the student applicant and employee once the applications are certified and forwarded.  </a:t>
          </a:r>
        </a:p>
      </dsp:txBody>
      <dsp:txXfrm>
        <a:off x="1642506" y="1526795"/>
        <a:ext cx="1168979" cy="725817"/>
      </dsp:txXfrm>
    </dsp:sp>
    <dsp:sp modelId="{43337370-21C8-438B-903B-191575EE1615}">
      <dsp:nvSpPr>
        <dsp:cNvPr id="0" name=""/>
        <dsp:cNvSpPr/>
      </dsp:nvSpPr>
      <dsp:spPr>
        <a:xfrm>
          <a:off x="2968971" y="1376055"/>
          <a:ext cx="1214141" cy="7709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1ACA7-89B8-49FA-AD3B-81810A272731}">
      <dsp:nvSpPr>
        <dsp:cNvPr id="0" name=""/>
        <dsp:cNvSpPr/>
      </dsp:nvSpPr>
      <dsp:spPr>
        <a:xfrm>
          <a:off x="3103875" y="1504214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Should the EZ app be determined ineligible for certification the employee receives a notification and the EZ app is no longer valid. </a:t>
          </a:r>
        </a:p>
      </dsp:txBody>
      <dsp:txXfrm>
        <a:off x="3126456" y="1526795"/>
        <a:ext cx="1168979" cy="725817"/>
      </dsp:txXfrm>
    </dsp:sp>
    <dsp:sp modelId="{5696A1CC-8124-4CB8-8888-FF714913B546}">
      <dsp:nvSpPr>
        <dsp:cNvPr id="0" name=""/>
        <dsp:cNvSpPr/>
      </dsp:nvSpPr>
      <dsp:spPr>
        <a:xfrm>
          <a:off x="4452921" y="1376055"/>
          <a:ext cx="1214141" cy="7709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51A51-CB28-4A7B-888C-7339436288FF}">
      <dsp:nvSpPr>
        <dsp:cNvPr id="0" name=""/>
        <dsp:cNvSpPr/>
      </dsp:nvSpPr>
      <dsp:spPr>
        <a:xfrm>
          <a:off x="4587825" y="1504214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Questions about why the EZ application request was denied should be answered by the export TELO</a:t>
          </a:r>
        </a:p>
      </dsp:txBody>
      <dsp:txXfrm>
        <a:off x="4610406" y="1526795"/>
        <a:ext cx="1168979" cy="725817"/>
      </dsp:txXfrm>
    </dsp:sp>
    <dsp:sp modelId="{66C739D7-1DE9-4B5F-9B4E-11D2D158F368}">
      <dsp:nvSpPr>
        <dsp:cNvPr id="0" name=""/>
        <dsp:cNvSpPr/>
      </dsp:nvSpPr>
      <dsp:spPr>
        <a:xfrm>
          <a:off x="4452921" y="2500147"/>
          <a:ext cx="1214141" cy="7709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D92CA-6C12-45AD-861B-E30C571075BD}">
      <dsp:nvSpPr>
        <dsp:cNvPr id="0" name=""/>
        <dsp:cNvSpPr/>
      </dsp:nvSpPr>
      <dsp:spPr>
        <a:xfrm>
          <a:off x="4587825" y="2628307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Tuition Exchange Central does not respond to employee eligibility questions</a:t>
          </a:r>
        </a:p>
      </dsp:txBody>
      <dsp:txXfrm>
        <a:off x="4610406" y="2650888"/>
        <a:ext cx="1168979" cy="725817"/>
      </dsp:txXfrm>
    </dsp:sp>
    <dsp:sp modelId="{1C6E4C5A-1D5D-483A-82F0-7BC3DE5ACF7F}">
      <dsp:nvSpPr>
        <dsp:cNvPr id="0" name=""/>
        <dsp:cNvSpPr/>
      </dsp:nvSpPr>
      <dsp:spPr>
        <a:xfrm>
          <a:off x="6678846" y="251963"/>
          <a:ext cx="1214141" cy="770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5E2AB-626A-4B9A-B31E-E7D45405CEEC}">
      <dsp:nvSpPr>
        <dsp:cNvPr id="0" name=""/>
        <dsp:cNvSpPr/>
      </dsp:nvSpPr>
      <dsp:spPr>
        <a:xfrm>
          <a:off x="6813751" y="380122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700" kern="1200" dirty="0"/>
            <a:t>At this point, the Import school takes over the EZ app review process</a:t>
          </a:r>
        </a:p>
      </dsp:txBody>
      <dsp:txXfrm>
        <a:off x="6836332" y="402703"/>
        <a:ext cx="1168979" cy="725817"/>
      </dsp:txXfrm>
    </dsp:sp>
    <dsp:sp modelId="{AD0CDBF9-545C-4D3C-AC78-AC8EA2DF3218}">
      <dsp:nvSpPr>
        <dsp:cNvPr id="0" name=""/>
        <dsp:cNvSpPr/>
      </dsp:nvSpPr>
      <dsp:spPr>
        <a:xfrm>
          <a:off x="5936871" y="1376055"/>
          <a:ext cx="1214141" cy="7709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F5F69-3DD1-4E02-9056-CD521AD4C71F}">
      <dsp:nvSpPr>
        <dsp:cNvPr id="0" name=""/>
        <dsp:cNvSpPr/>
      </dsp:nvSpPr>
      <dsp:spPr>
        <a:xfrm>
          <a:off x="6071776" y="1504214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The Import school notifies the Export TELO and families once the Exchange scholarship award decision is made </a:t>
          </a:r>
        </a:p>
      </dsp:txBody>
      <dsp:txXfrm>
        <a:off x="6094357" y="1526795"/>
        <a:ext cx="1168979" cy="725817"/>
      </dsp:txXfrm>
    </dsp:sp>
    <dsp:sp modelId="{093B2714-D818-490F-95AF-D494D89358C0}">
      <dsp:nvSpPr>
        <dsp:cNvPr id="0" name=""/>
        <dsp:cNvSpPr/>
      </dsp:nvSpPr>
      <dsp:spPr>
        <a:xfrm>
          <a:off x="7420821" y="1376055"/>
          <a:ext cx="1214141" cy="7709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B6037-9262-4CB5-9679-F7CCE8A13C3A}">
      <dsp:nvSpPr>
        <dsp:cNvPr id="0" name=""/>
        <dsp:cNvSpPr/>
      </dsp:nvSpPr>
      <dsp:spPr>
        <a:xfrm>
          <a:off x="7555726" y="1504214"/>
          <a:ext cx="1214141" cy="77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Notification usually occurs in the spring and is shared via an award letter or financial aid award notification</a:t>
          </a:r>
        </a:p>
      </dsp:txBody>
      <dsp:txXfrm>
        <a:off x="7578307" y="1526795"/>
        <a:ext cx="1168979" cy="725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2F8AF-E0E3-4E46-9172-21B28630C18E}">
      <dsp:nvSpPr>
        <dsp:cNvPr id="0" name=""/>
        <dsp:cNvSpPr/>
      </dsp:nvSpPr>
      <dsp:spPr>
        <a:xfrm>
          <a:off x="4349" y="722317"/>
          <a:ext cx="677742" cy="677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2434-1A79-4520-BA7E-1E29A09540F2}">
      <dsp:nvSpPr>
        <dsp:cNvPr id="0" name=""/>
        <dsp:cNvSpPr/>
      </dsp:nvSpPr>
      <dsp:spPr>
        <a:xfrm>
          <a:off x="4349" y="1494944"/>
          <a:ext cx="1936406" cy="87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Students should be completing the Import school’s admissions process simultaneously</a:t>
          </a:r>
        </a:p>
      </dsp:txBody>
      <dsp:txXfrm>
        <a:off x="4349" y="1494944"/>
        <a:ext cx="1936406" cy="871382"/>
      </dsp:txXfrm>
    </dsp:sp>
    <dsp:sp modelId="{4D7E0724-FA0D-40B5-A4E4-0D6960937F78}">
      <dsp:nvSpPr>
        <dsp:cNvPr id="0" name=""/>
        <dsp:cNvSpPr/>
      </dsp:nvSpPr>
      <dsp:spPr>
        <a:xfrm>
          <a:off x="4349" y="2410459"/>
          <a:ext cx="1936406" cy="518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5F504-20D8-4A02-B359-3AA0EDA841DC}">
      <dsp:nvSpPr>
        <dsp:cNvPr id="0" name=""/>
        <dsp:cNvSpPr/>
      </dsp:nvSpPr>
      <dsp:spPr>
        <a:xfrm>
          <a:off x="2279627" y="722317"/>
          <a:ext cx="677742" cy="677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54AE7-A636-47F8-B9BF-F5B08122A094}">
      <dsp:nvSpPr>
        <dsp:cNvPr id="0" name=""/>
        <dsp:cNvSpPr/>
      </dsp:nvSpPr>
      <dsp:spPr>
        <a:xfrm>
          <a:off x="2279627" y="1494944"/>
          <a:ext cx="1936406" cy="87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If the student makes an error on the EZ app information, only the Export TELO can fix it</a:t>
          </a:r>
        </a:p>
      </dsp:txBody>
      <dsp:txXfrm>
        <a:off x="2279627" y="1494944"/>
        <a:ext cx="1936406" cy="871382"/>
      </dsp:txXfrm>
    </dsp:sp>
    <dsp:sp modelId="{3423192E-A3BC-45FB-8A88-5C99217BE405}">
      <dsp:nvSpPr>
        <dsp:cNvPr id="0" name=""/>
        <dsp:cNvSpPr/>
      </dsp:nvSpPr>
      <dsp:spPr>
        <a:xfrm>
          <a:off x="2279627" y="2410459"/>
          <a:ext cx="1936406" cy="518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CA124-BDCA-422E-87C7-CA222768FFE0}">
      <dsp:nvSpPr>
        <dsp:cNvPr id="0" name=""/>
        <dsp:cNvSpPr/>
      </dsp:nvSpPr>
      <dsp:spPr>
        <a:xfrm>
          <a:off x="4554904" y="722317"/>
          <a:ext cx="677742" cy="6777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14DC8-2A14-40D0-99DF-E541B5B38D55}">
      <dsp:nvSpPr>
        <dsp:cNvPr id="0" name=""/>
        <dsp:cNvSpPr/>
      </dsp:nvSpPr>
      <dsp:spPr>
        <a:xfrm>
          <a:off x="4554904" y="1494944"/>
          <a:ext cx="1936406" cy="87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If the student wants to add new schools to their EZ app, it is a new EZ app</a:t>
          </a:r>
        </a:p>
      </dsp:txBody>
      <dsp:txXfrm>
        <a:off x="4554904" y="1494944"/>
        <a:ext cx="1936406" cy="871382"/>
      </dsp:txXfrm>
    </dsp:sp>
    <dsp:sp modelId="{49B73C69-0DEA-4DD1-9F60-182F6E0EB1B5}">
      <dsp:nvSpPr>
        <dsp:cNvPr id="0" name=""/>
        <dsp:cNvSpPr/>
      </dsp:nvSpPr>
      <dsp:spPr>
        <a:xfrm>
          <a:off x="4554904" y="2410459"/>
          <a:ext cx="1936406" cy="518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6E27E-AE26-4A18-A8FB-BEE5072C350C}">
      <dsp:nvSpPr>
        <dsp:cNvPr id="0" name=""/>
        <dsp:cNvSpPr/>
      </dsp:nvSpPr>
      <dsp:spPr>
        <a:xfrm>
          <a:off x="6830181" y="722317"/>
          <a:ext cx="677742" cy="6777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8121-4DAF-42BB-9397-D4AFB696E762}">
      <dsp:nvSpPr>
        <dsp:cNvPr id="0" name=""/>
        <dsp:cNvSpPr/>
      </dsp:nvSpPr>
      <dsp:spPr>
        <a:xfrm>
          <a:off x="6830181" y="1494944"/>
          <a:ext cx="1936406" cy="87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TE Central will not assist the student in modifying any EZ app records</a:t>
          </a:r>
        </a:p>
      </dsp:txBody>
      <dsp:txXfrm>
        <a:off x="6830181" y="1494944"/>
        <a:ext cx="1936406" cy="871382"/>
      </dsp:txXfrm>
    </dsp:sp>
    <dsp:sp modelId="{CEE1D0AE-7FCE-4699-B094-F24A35B785AB}">
      <dsp:nvSpPr>
        <dsp:cNvPr id="0" name=""/>
        <dsp:cNvSpPr/>
      </dsp:nvSpPr>
      <dsp:spPr>
        <a:xfrm>
          <a:off x="6830181" y="2410459"/>
          <a:ext cx="1936406" cy="518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Why?  We have no way of knowing the student is who he claims to be</a:t>
          </a:r>
        </a:p>
      </dsp:txBody>
      <dsp:txXfrm>
        <a:off x="6830181" y="2410459"/>
        <a:ext cx="1936406" cy="518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D92E2-63B5-4BF7-B249-7129C113C67D}">
      <dsp:nvSpPr>
        <dsp:cNvPr id="0" name=""/>
        <dsp:cNvSpPr/>
      </dsp:nvSpPr>
      <dsp:spPr>
        <a:xfrm>
          <a:off x="0" y="158645"/>
          <a:ext cx="8770938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Federal law designated to protect:</a:t>
          </a:r>
        </a:p>
      </dsp:txBody>
      <dsp:txXfrm>
        <a:off x="26387" y="185032"/>
        <a:ext cx="8718164" cy="487766"/>
      </dsp:txXfrm>
    </dsp:sp>
    <dsp:sp modelId="{90B922D3-C635-48EB-B105-F89422CB6F30}">
      <dsp:nvSpPr>
        <dsp:cNvPr id="0" name=""/>
        <dsp:cNvSpPr/>
      </dsp:nvSpPr>
      <dsp:spPr>
        <a:xfrm>
          <a:off x="0" y="699185"/>
          <a:ext cx="8770938" cy="165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7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privacy of education records,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To establish the right of students to inspect and review their educational 		records, and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To provide guidelines for the correction of inaccurate and misleading data	through information and formal hearings.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At the post-secondary level, parents have no inherent rights to inspect a 	student’s education records.</a:t>
          </a:r>
        </a:p>
      </dsp:txBody>
      <dsp:txXfrm>
        <a:off x="0" y="699185"/>
        <a:ext cx="8770938" cy="1651860"/>
      </dsp:txXfrm>
    </dsp:sp>
    <dsp:sp modelId="{4784681B-AA74-4BC7-AE00-767878AA2129}">
      <dsp:nvSpPr>
        <dsp:cNvPr id="0" name=""/>
        <dsp:cNvSpPr/>
      </dsp:nvSpPr>
      <dsp:spPr>
        <a:xfrm>
          <a:off x="0" y="2351045"/>
          <a:ext cx="8770938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right to inspect is limited solely to the student.</a:t>
          </a:r>
        </a:p>
      </dsp:txBody>
      <dsp:txXfrm>
        <a:off x="26387" y="2377432"/>
        <a:ext cx="8718164" cy="487766"/>
      </dsp:txXfrm>
    </dsp:sp>
    <dsp:sp modelId="{8C334FBB-E53F-49F1-B662-376D78E6EF52}">
      <dsp:nvSpPr>
        <dsp:cNvPr id="0" name=""/>
        <dsp:cNvSpPr/>
      </dsp:nvSpPr>
      <dsp:spPr>
        <a:xfrm>
          <a:off x="0" y="2952065"/>
          <a:ext cx="8770938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is your school’s policy regarding student records and parental requests? </a:t>
          </a:r>
        </a:p>
      </dsp:txBody>
      <dsp:txXfrm>
        <a:off x="26387" y="2978452"/>
        <a:ext cx="8718164" cy="487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AE94B-4C22-4F8E-BAE8-14BEC119F22D}">
      <dsp:nvSpPr>
        <dsp:cNvPr id="0" name=""/>
        <dsp:cNvSpPr/>
      </dsp:nvSpPr>
      <dsp:spPr>
        <a:xfrm>
          <a:off x="0" y="44028"/>
          <a:ext cx="2740918" cy="1644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school Registrar is typically the designated FERPA officer</a:t>
          </a:r>
        </a:p>
      </dsp:txBody>
      <dsp:txXfrm>
        <a:off x="0" y="44028"/>
        <a:ext cx="2740918" cy="1644550"/>
      </dsp:txXfrm>
    </dsp:sp>
    <dsp:sp modelId="{B4FF1471-DA5C-48B0-92EA-0E21412A7BEE}">
      <dsp:nvSpPr>
        <dsp:cNvPr id="0" name=""/>
        <dsp:cNvSpPr/>
      </dsp:nvSpPr>
      <dsp:spPr>
        <a:xfrm>
          <a:off x="3015009" y="44028"/>
          <a:ext cx="2740918" cy="1644550"/>
        </a:xfrm>
        <a:prstGeom prst="rect">
          <a:avLst/>
        </a:prstGeom>
        <a:solidFill>
          <a:schemeClr val="accent5">
            <a:hueOff val="800431"/>
            <a:satOff val="-10611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FERPA starts at 18 or the first day of class, whichever comes first</a:t>
          </a:r>
        </a:p>
      </dsp:txBody>
      <dsp:txXfrm>
        <a:off x="3015009" y="44028"/>
        <a:ext cx="2740918" cy="1644550"/>
      </dsp:txXfrm>
    </dsp:sp>
    <dsp:sp modelId="{B6896D15-A842-400E-A2E8-6CF02E68ABCF}">
      <dsp:nvSpPr>
        <dsp:cNvPr id="0" name=""/>
        <dsp:cNvSpPr/>
      </dsp:nvSpPr>
      <dsp:spPr>
        <a:xfrm>
          <a:off x="6030019" y="44028"/>
          <a:ext cx="2740918" cy="1644550"/>
        </a:xfrm>
        <a:prstGeom prst="rect">
          <a:avLst/>
        </a:prstGeom>
        <a:solidFill>
          <a:schemeClr val="accent5">
            <a:hueOff val="1600863"/>
            <a:satOff val="-21221"/>
            <a:lumOff val="-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Education records, as defined by FERPA, include all records which relate to a 	student and maintained by the college</a:t>
          </a:r>
        </a:p>
      </dsp:txBody>
      <dsp:txXfrm>
        <a:off x="6030019" y="44028"/>
        <a:ext cx="2740918" cy="1644550"/>
      </dsp:txXfrm>
    </dsp:sp>
    <dsp:sp modelId="{116A9D6D-76A7-4159-94A3-AC67FA34F831}">
      <dsp:nvSpPr>
        <dsp:cNvPr id="0" name=""/>
        <dsp:cNvSpPr/>
      </dsp:nvSpPr>
      <dsp:spPr>
        <a:xfrm>
          <a:off x="1507504" y="1962670"/>
          <a:ext cx="2740918" cy="1644550"/>
        </a:xfrm>
        <a:prstGeom prst="rect">
          <a:avLst/>
        </a:prstGeom>
        <a:solidFill>
          <a:schemeClr val="accent5">
            <a:hueOff val="2401294"/>
            <a:satOff val="-3183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Colleges must have written permission from the student before releasing 	information from the student’s record</a:t>
          </a:r>
        </a:p>
      </dsp:txBody>
      <dsp:txXfrm>
        <a:off x="1507504" y="1962670"/>
        <a:ext cx="2740918" cy="1644550"/>
      </dsp:txXfrm>
    </dsp:sp>
    <dsp:sp modelId="{950848CF-71BE-49E6-BF9B-350B71CFC98D}">
      <dsp:nvSpPr>
        <dsp:cNvPr id="0" name=""/>
        <dsp:cNvSpPr/>
      </dsp:nvSpPr>
      <dsp:spPr>
        <a:xfrm>
          <a:off x="4522514" y="1962670"/>
          <a:ext cx="2740918" cy="1644550"/>
        </a:xfrm>
        <a:prstGeom prst="rect">
          <a:avLst/>
        </a:prstGeom>
        <a:solidFill>
          <a:schemeClr val="accent5">
            <a:hueOff val="3201725"/>
            <a:satOff val="-42442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Any school recognized application falls under FERPA, this includes the EZ app or 	paper app</a:t>
          </a:r>
        </a:p>
      </dsp:txBody>
      <dsp:txXfrm>
        <a:off x="4522514" y="1962670"/>
        <a:ext cx="2740918" cy="1644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0B2AC-55AE-4224-94B3-5DF0EE53A713}">
      <dsp:nvSpPr>
        <dsp:cNvPr id="0" name=""/>
        <dsp:cNvSpPr/>
      </dsp:nvSpPr>
      <dsp:spPr>
        <a:xfrm>
          <a:off x="6852" y="0"/>
          <a:ext cx="4865129" cy="3651250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31" tIns="66040" rIns="686524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Those with access to education records have access for: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sole purpose of performing their job professionally, ethically, and responsibly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have a responsibility to protect the confidentiality of education records in their possession, regardless of the record medium</a:t>
          </a:r>
        </a:p>
      </dsp:txBody>
      <dsp:txXfrm>
        <a:off x="6852" y="0"/>
        <a:ext cx="4408723" cy="3651250"/>
      </dsp:txXfrm>
    </dsp:sp>
    <dsp:sp modelId="{6C3C7C16-C259-4013-BF98-C0B32911A33B}">
      <dsp:nvSpPr>
        <dsp:cNvPr id="0" name=""/>
        <dsp:cNvSpPr/>
      </dsp:nvSpPr>
      <dsp:spPr>
        <a:xfrm>
          <a:off x="3898956" y="0"/>
          <a:ext cx="4865129" cy="3651250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31" tIns="66040" rIns="171631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Never allow the student worker or employee to certify their own or their student’s TE scholarship application. </a:t>
          </a:r>
        </a:p>
      </dsp:txBody>
      <dsp:txXfrm>
        <a:off x="4811769" y="0"/>
        <a:ext cx="3039504" cy="3651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1D57E-BB59-4378-9401-ADD30B46F205}">
      <dsp:nvSpPr>
        <dsp:cNvPr id="0" name=""/>
        <dsp:cNvSpPr/>
      </dsp:nvSpPr>
      <dsp:spPr>
        <a:xfrm rot="5400000">
          <a:off x="4503737" y="-981075"/>
          <a:ext cx="2921000" cy="56134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TE website overview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EZ application process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Family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Export TELO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Errors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TELO Portal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Institution Account	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Enrollment Students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Applications</a:t>
          </a:r>
        </a:p>
        <a:p>
          <a:pPr marL="171450" lvl="3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New Exports</a:t>
          </a:r>
        </a:p>
        <a:p>
          <a:pPr marL="171450" lvl="3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New Imports</a:t>
          </a:r>
        </a:p>
        <a:p>
          <a:pPr marL="171450" lvl="3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Continuing scholars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School Listings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Instructions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Special Programs &amp; Options</a:t>
          </a:r>
        </a:p>
        <a:p>
          <a:pPr marL="171450" lvl="3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Training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FERPA</a:t>
          </a:r>
        </a:p>
      </dsp:txBody>
      <dsp:txXfrm rot="-5400000">
        <a:off x="3157538" y="507715"/>
        <a:ext cx="5470809" cy="2635818"/>
      </dsp:txXfrm>
    </dsp:sp>
    <dsp:sp modelId="{4A41C99F-61A3-4739-B2DB-32F3575AD73D}">
      <dsp:nvSpPr>
        <dsp:cNvPr id="0" name=""/>
        <dsp:cNvSpPr/>
      </dsp:nvSpPr>
      <dsp:spPr>
        <a:xfrm>
          <a:off x="0" y="0"/>
          <a:ext cx="3157537" cy="3651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TE 102</a:t>
          </a:r>
        </a:p>
      </dsp:txBody>
      <dsp:txXfrm>
        <a:off x="154138" y="154138"/>
        <a:ext cx="2849261" cy="3342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4F43-0D51-43DB-9F74-913B55173D58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8500"/>
            <a:ext cx="5661025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6DDFE-54E6-4706-84DA-52229AC5F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8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C48F728-B01F-454A-87F3-4C465BF29BE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1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ECE-B116-4794-A1B8-57F467B312A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07A621C-B5ED-4C99-9971-8494CACE89B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7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7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603163-A048-487B-8C26-8206F74B1FB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85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2961-F4B1-4E4A-AF15-820F16AA32A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6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F60C-D5F3-4A6B-8462-4DC911E967C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6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D5A-E426-417D-B81D-42D2FE3F865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5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D4-3D2E-45AD-9D3B-BEA78AD73EE9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5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9B3EE6D-EBDF-4E9E-8241-B021E13F91E9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6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0E15338-800A-46C1-ACA5-DA4B1641C42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9999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0E15338-800A-46C1-ACA5-DA4B1641C42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04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6.jpg"/><Relationship Id="rId7" Type="http://schemas.openxmlformats.org/officeDocument/2006/relationships/hyperlink" Target="http://ruboterran.tistory.com/3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://www.wayofcats.com/blog/do-cats-understand-what-we-say-to-them/17626" TargetMode="External"/><Relationship Id="rId4" Type="http://schemas.openxmlformats.org/officeDocument/2006/relationships/hyperlink" Target="http://indie-handmade.blogspot.com/2012_05_01_archiv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reply@tuitionexchange.o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E34A09B-EF49-479F-B4E4-C920ECA15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0F83F5-4F46-4F8A-B2CF-5912FBBD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39" name="Round Same Side Corner Rectangle 26">
            <a:extLst>
              <a:ext uri="{FF2B5EF4-FFF2-40B4-BE49-F238E27FC236}">
                <a16:creationId xmlns:a16="http://schemas.microsoft.com/office/drawing/2014/main" id="{AA893521-8B8B-4BE1-AC9E-A5D85CD2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42756" y="-1209558"/>
            <a:ext cx="5911022" cy="9177992"/>
          </a:xfrm>
          <a:prstGeom prst="round2SameRect">
            <a:avLst>
              <a:gd name="adj1" fmla="val 4804"/>
              <a:gd name="adj2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5BE1772C-2599-41E1-B9BF-EAD3D50D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5928" y="621136"/>
            <a:ext cx="8986072" cy="5516602"/>
          </a:xfrm>
          <a:custGeom>
            <a:avLst/>
            <a:gdLst>
              <a:gd name="connsiteX0" fmla="*/ 135819 w 8986072"/>
              <a:gd name="connsiteY0" fmla="*/ 0 h 5516602"/>
              <a:gd name="connsiteX1" fmla="*/ 8986072 w 8986072"/>
              <a:gd name="connsiteY1" fmla="*/ 0 h 5516602"/>
              <a:gd name="connsiteX2" fmla="*/ 8986072 w 8986072"/>
              <a:gd name="connsiteY2" fmla="*/ 5516602 h 5516602"/>
              <a:gd name="connsiteX3" fmla="*/ 135819 w 8986072"/>
              <a:gd name="connsiteY3" fmla="*/ 5516602 h 5516602"/>
              <a:gd name="connsiteX4" fmla="*/ 0 w 8986072"/>
              <a:gd name="connsiteY4" fmla="*/ 5380783 h 5516602"/>
              <a:gd name="connsiteX5" fmla="*/ 0 w 8986072"/>
              <a:gd name="connsiteY5" fmla="*/ 135819 h 5516602"/>
              <a:gd name="connsiteX6" fmla="*/ 135819 w 8986072"/>
              <a:gd name="connsiteY6" fmla="*/ 0 h 5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72" h="5516602">
                <a:moveTo>
                  <a:pt x="135819" y="0"/>
                </a:moveTo>
                <a:lnTo>
                  <a:pt x="8986072" y="0"/>
                </a:lnTo>
                <a:lnTo>
                  <a:pt x="8986072" y="5516602"/>
                </a:lnTo>
                <a:lnTo>
                  <a:pt x="135819" y="5516602"/>
                </a:lnTo>
                <a:cubicBezTo>
                  <a:pt x="60808" y="5516602"/>
                  <a:pt x="0" y="5455794"/>
                  <a:pt x="0" y="5380783"/>
                </a:cubicBezTo>
                <a:lnTo>
                  <a:pt x="0" y="135819"/>
                </a:lnTo>
                <a:cubicBezTo>
                  <a:pt x="0" y="60808"/>
                  <a:pt x="60808" y="0"/>
                  <a:pt x="135819" y="0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B452-E638-4904-8E1A-2F2923CAE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596" y="1023867"/>
            <a:ext cx="3793678" cy="33496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Tuition Exchange 102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Fall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3F827-F430-4FB1-9F7F-09B331A88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596" y="4945377"/>
            <a:ext cx="3793678" cy="1037760"/>
          </a:xfrm>
        </p:spPr>
        <p:txBody>
          <a:bodyPr>
            <a:normAutofit/>
          </a:bodyPr>
          <a:lstStyle/>
          <a:p>
            <a:r>
              <a:rPr lang="en-US" dirty="0"/>
              <a:t>Janet Dodson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DFA1E9-4670-41CE-8750-2D790BCCE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6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ound Same Side Corner Rectangle 28">
            <a:extLst>
              <a:ext uri="{FF2B5EF4-FFF2-40B4-BE49-F238E27FC236}">
                <a16:creationId xmlns:a16="http://schemas.microsoft.com/office/drawing/2014/main" id="{7EE52EB3-027B-411C-997C-24D4C5C3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11802" y="1062277"/>
            <a:ext cx="5516602" cy="4634319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Coins">
            <a:extLst>
              <a:ext uri="{FF2B5EF4-FFF2-40B4-BE49-F238E27FC236}">
                <a16:creationId xmlns:a16="http://schemas.microsoft.com/office/drawing/2014/main" id="{ABC343DD-FE75-4D43-BFB0-4E2F78778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011" y="1712970"/>
            <a:ext cx="3347435" cy="33474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F0F7-0DEF-464D-9D44-81FD408A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5954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C0AA-9FC1-41B2-8329-C53F9AF0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5826" y="644252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562C0A-E1CE-46DE-B25A-C9127AF5DA6F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6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81576-EF24-4F74-B81A-35DED721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US" dirty="0"/>
              <a:t>EZ App status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8E6EF3-94DA-49B9-BA8F-108BF5E2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97914"/>
            <a:ext cx="6898017" cy="422503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983EA-D18B-48DE-885F-ABBA91E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6177042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37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4ACC085-D8CF-4F6F-8E8D-35E3E08A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1C74360-6FCA-4C24-BEA5-88C024409160}" type="datetime1">
              <a:rPr lang="en-US" smtClean="0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EDC46D-9F72-4AE1-B846-D8B7CA7D8D60}"/>
              </a:ext>
            </a:extLst>
          </p:cNvPr>
          <p:cNvSpPr/>
          <p:nvPr/>
        </p:nvSpPr>
        <p:spPr>
          <a:xfrm>
            <a:off x="8101144" y="2496679"/>
            <a:ext cx="2595417" cy="2272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The TE ID, birthday and student email entered here must be a perfect match with the EZ app</a:t>
            </a:r>
          </a:p>
        </p:txBody>
      </p:sp>
    </p:spTree>
    <p:extLst>
      <p:ext uri="{BB962C8B-B14F-4D97-AF65-F5344CB8AC3E}">
        <p14:creationId xmlns:p14="http://schemas.microsoft.com/office/powerpoint/2010/main" val="357098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8B0A-92B6-4976-8F29-5993A173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A36F56-EADD-4427-9A9D-EA17DC6B6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109" y="2283845"/>
            <a:ext cx="6533891" cy="30899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59B0C-78F3-4846-B324-B47547E9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05683-F0B5-480E-9BA0-CFD8D9DD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0075C4-5F52-4F5A-A587-9B6AABC976FB}"/>
              </a:ext>
            </a:extLst>
          </p:cNvPr>
          <p:cNvSpPr/>
          <p:nvPr/>
        </p:nvSpPr>
        <p:spPr>
          <a:xfrm>
            <a:off x="3990109" y="2604656"/>
            <a:ext cx="1154546" cy="235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6C96A-65AB-4AF6-8CA0-6AF542BEE2CC}"/>
              </a:ext>
            </a:extLst>
          </p:cNvPr>
          <p:cNvSpPr txBox="1"/>
          <p:nvPr/>
        </p:nvSpPr>
        <p:spPr>
          <a:xfrm>
            <a:off x="838200" y="2484582"/>
            <a:ext cx="29387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match is perfect</a:t>
            </a:r>
          </a:p>
          <a:p>
            <a:r>
              <a:rPr lang="en-US" dirty="0"/>
              <a:t>the family can observe the</a:t>
            </a:r>
          </a:p>
          <a:p>
            <a:r>
              <a:rPr lang="en-US" dirty="0"/>
              <a:t>changes.</a:t>
            </a:r>
          </a:p>
          <a:p>
            <a:endParaRPr lang="en-US" dirty="0"/>
          </a:p>
          <a:p>
            <a:r>
              <a:rPr lang="en-US" dirty="0"/>
              <a:t>HINT!  Tell the family when</a:t>
            </a:r>
          </a:p>
          <a:p>
            <a:r>
              <a:rPr lang="en-US" dirty="0"/>
              <a:t>decisions will be made – they</a:t>
            </a:r>
          </a:p>
          <a:p>
            <a:r>
              <a:rPr lang="en-US" dirty="0"/>
              <a:t>are anxious.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91EC5-7465-482A-A02F-04B0BAFB81B0}"/>
              </a:ext>
            </a:extLst>
          </p:cNvPr>
          <p:cNvSpPr txBox="1"/>
          <p:nvPr/>
        </p:nvSpPr>
        <p:spPr>
          <a:xfrm>
            <a:off x="3248891" y="5373811"/>
            <a:ext cx="6482224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TE Central does not aid families with the EZ application or the App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Status options</a:t>
            </a:r>
          </a:p>
        </p:txBody>
      </p:sp>
    </p:spTree>
    <p:extLst>
      <p:ext uri="{BB962C8B-B14F-4D97-AF65-F5344CB8AC3E}">
        <p14:creationId xmlns:p14="http://schemas.microsoft.com/office/powerpoint/2010/main" val="398747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6C9B-C0F8-47D4-807C-0FF44731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17BC19-20DC-4EA2-B288-93FF51DEA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794" y="2414803"/>
            <a:ext cx="7115175" cy="13811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437D-1ED4-4970-8C35-27D0AE31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59051-F3FC-40E9-BDF3-11C2F77F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E2EFE-C108-45B6-9F6D-7E9E725B1FF5}"/>
              </a:ext>
            </a:extLst>
          </p:cNvPr>
          <p:cNvSpPr/>
          <p:nvPr/>
        </p:nvSpPr>
        <p:spPr>
          <a:xfrm>
            <a:off x="3803795" y="2798619"/>
            <a:ext cx="12577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66981-011A-4C81-988E-817757FD0612}"/>
              </a:ext>
            </a:extLst>
          </p:cNvPr>
          <p:cNvSpPr txBox="1"/>
          <p:nvPr/>
        </p:nvSpPr>
        <p:spPr>
          <a:xfrm>
            <a:off x="838200" y="4313382"/>
            <a:ext cx="9909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case, the EXPORT school has not yet approved or denied the families EZ application.  </a:t>
            </a:r>
          </a:p>
          <a:p>
            <a:r>
              <a:rPr lang="en-US" dirty="0"/>
              <a:t>Schools are encouraged to set early EXPORT application dates so that all students are able to meet early</a:t>
            </a:r>
          </a:p>
          <a:p>
            <a:r>
              <a:rPr lang="en-US" dirty="0"/>
              <a:t>IMPORT decision dates.</a:t>
            </a:r>
          </a:p>
        </p:txBody>
      </p:sp>
    </p:spTree>
    <p:extLst>
      <p:ext uri="{BB962C8B-B14F-4D97-AF65-F5344CB8AC3E}">
        <p14:creationId xmlns:p14="http://schemas.microsoft.com/office/powerpoint/2010/main" val="423984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1AD9-FF2C-4583-8784-440E91B5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83451"/>
            <a:ext cx="9875520" cy="764886"/>
          </a:xfrm>
        </p:spPr>
        <p:txBody>
          <a:bodyPr/>
          <a:lstStyle/>
          <a:p>
            <a:r>
              <a:rPr lang="en-US" dirty="0"/>
              <a:t>Continuing Student Recertification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5D39B5-07FD-4307-8A1D-DEEE19CB4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656" y="3725862"/>
            <a:ext cx="7439025" cy="107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B982-374A-4532-9507-27E03E26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D9BE9-7319-4E0B-B1C9-4FD9E4B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01007-20D0-4FBC-997D-3CD00D16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3" y="1374486"/>
            <a:ext cx="2743200" cy="453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51BC6-335B-4451-87FB-77BCD7A8A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705" y="1256145"/>
            <a:ext cx="6120968" cy="2329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17090C-6050-4DC1-A7D7-07AD50C45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690" y="3214056"/>
            <a:ext cx="7953375" cy="819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7EDD10-574C-4215-9BE2-1BE27B322971}"/>
              </a:ext>
            </a:extLst>
          </p:cNvPr>
          <p:cNvSpPr txBox="1"/>
          <p:nvPr/>
        </p:nvSpPr>
        <p:spPr>
          <a:xfrm>
            <a:off x="3934690" y="5143875"/>
            <a:ext cx="6846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Status of Approved means not yet recertified for the next academic 	year</a:t>
            </a:r>
          </a:p>
          <a:p>
            <a:r>
              <a:rPr lang="en-US" dirty="0"/>
              <a:t>Status of NEW means recertified for the school year listed.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1CE49-D850-4BB6-8B85-2D086841C9AC}"/>
              </a:ext>
            </a:extLst>
          </p:cNvPr>
          <p:cNvSpPr/>
          <p:nvPr/>
        </p:nvSpPr>
        <p:spPr>
          <a:xfrm>
            <a:off x="4054764" y="3693900"/>
            <a:ext cx="1265381" cy="222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08C6EB-221E-48DD-9F87-5FF963AE6610}"/>
              </a:ext>
            </a:extLst>
          </p:cNvPr>
          <p:cNvSpPr/>
          <p:nvPr/>
        </p:nvSpPr>
        <p:spPr>
          <a:xfrm>
            <a:off x="4054764" y="4614901"/>
            <a:ext cx="1357745" cy="284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8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3088-4A9F-433D-9797-0D5DC451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Website search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052397-629F-4F65-89A7-A5E537BB6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32" y="2337449"/>
            <a:ext cx="3552825" cy="33147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1D4A-D1A8-4046-9049-1040A174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9068-E0AF-42A6-8D48-F027D9225F3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116B6-DD9C-4D35-824D-2B04CAE6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29419A-740A-4E86-B5F7-EB57A4FD8832}"/>
              </a:ext>
            </a:extLst>
          </p:cNvPr>
          <p:cNvSpPr/>
          <p:nvPr/>
        </p:nvSpPr>
        <p:spPr>
          <a:xfrm>
            <a:off x="4803100" y="1773382"/>
            <a:ext cx="6477489" cy="3569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Mandatory Profile and Institutional Overview generates the information found inside the School search.  </a:t>
            </a:r>
          </a:p>
          <a:p>
            <a:pPr algn="ctr"/>
            <a:r>
              <a:rPr lang="en-US" dirty="0"/>
              <a:t>Check out your school’s information – is it complete? Is the information accurate?</a:t>
            </a:r>
          </a:p>
          <a:p>
            <a:pPr algn="ctr"/>
            <a:r>
              <a:rPr lang="en-US" dirty="0"/>
              <a:t>Does the information share your school’s story appropriately?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5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8BD7-8BDF-4C9D-9F78-D791D70E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Agnes Scott Colleges details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1123B1-9F88-42E6-BEF6-CEEA96FB7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14" y="2278925"/>
            <a:ext cx="7023732" cy="3636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6FFA2-E443-4F6D-A5CE-1A086978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75-AE89-424A-AF06-1965E87CC90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024F0-F53D-42C5-954B-B7F473E9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56BA1-2B78-4838-A528-83E158FC2DDE}"/>
              </a:ext>
            </a:extLst>
          </p:cNvPr>
          <p:cNvSpPr/>
          <p:nvPr/>
        </p:nvSpPr>
        <p:spPr>
          <a:xfrm>
            <a:off x="8137237" y="4276436"/>
            <a:ext cx="37314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 to this school is in reference to completing the EZ app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18AB31-2D53-4686-8C78-3F935B071232}"/>
              </a:ext>
            </a:extLst>
          </p:cNvPr>
          <p:cNvCxnSpPr/>
          <p:nvPr/>
        </p:nvCxnSpPr>
        <p:spPr>
          <a:xfrm flipH="1">
            <a:off x="5551055" y="4996873"/>
            <a:ext cx="2927927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3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A9DFB09-D894-4BFD-BAFE-3042CFF0C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306AF4-0B70-4A1F-9120-98D23F58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956DDF7-7F41-4387-96F3-F5EACC7C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" y="512064"/>
            <a:ext cx="11155680" cy="5833872"/>
          </a:xfrm>
          <a:prstGeom prst="roundRect">
            <a:avLst>
              <a:gd name="adj" fmla="val 6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20">
            <a:extLst>
              <a:ext uri="{FF2B5EF4-FFF2-40B4-BE49-F238E27FC236}">
                <a16:creationId xmlns:a16="http://schemas.microsoft.com/office/drawing/2014/main" id="{4AD8082C-1C76-453B-817F-ACE1C34C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61" y="678046"/>
            <a:ext cx="10821878" cy="5501909"/>
          </a:xfrm>
          <a:prstGeom prst="roundRect">
            <a:avLst>
              <a:gd name="adj" fmla="val 4760"/>
            </a:avLst>
          </a:prstGeom>
          <a:solidFill>
            <a:srgbClr val="FFFFFF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24CBD4FA-E21E-4CB3-8983-1D9895AE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4363" y="1288145"/>
            <a:ext cx="6343274" cy="42817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112CF-1DAF-4CD7-A2F3-91667276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299" y="5772740"/>
            <a:ext cx="15210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20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A620C-6E40-4C96-8F4A-7F464E36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5875" y="5772740"/>
            <a:ext cx="2343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CFE87A-E38B-4B74-8303-AC85FD51D509}" type="datetime1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10/8/2019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15445-85AD-4A9C-A1A7-7BE19894E793}"/>
              </a:ext>
            </a:extLst>
          </p:cNvPr>
          <p:cNvSpPr txBox="1"/>
          <p:nvPr/>
        </p:nvSpPr>
        <p:spPr>
          <a:xfrm>
            <a:off x="9865722" y="687070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wayofcats.com/blog/do-cats-understand-what-we-say-to-them/176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1FE7E-B862-49D0-8402-146E46F9255D}"/>
              </a:ext>
            </a:extLst>
          </p:cNvPr>
          <p:cNvSpPr txBox="1"/>
          <p:nvPr/>
        </p:nvSpPr>
        <p:spPr>
          <a:xfrm>
            <a:off x="7412930" y="687070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://ruboterran.tistory.com/3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E05B-E565-4FCD-A061-930E25F5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TELO portal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5DDFC4-C770-4D29-BBFB-EA3BD5EDC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577" y="2580913"/>
            <a:ext cx="1638300" cy="723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8F50-9230-4508-9CFB-04D1FEDF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FCF1-2050-4594-A311-C47A6BFBC19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5181F-8288-4E9D-BEAA-92EFFD0E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DA31E-869A-4752-A6E2-F4CCD218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82" y="1066548"/>
            <a:ext cx="5186110" cy="4724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2F5DB-3C01-437C-928E-A7D187198B66}"/>
              </a:ext>
            </a:extLst>
          </p:cNvPr>
          <p:cNvSpPr txBox="1"/>
          <p:nvPr/>
        </p:nvSpPr>
        <p:spPr>
          <a:xfrm>
            <a:off x="341744" y="3990109"/>
            <a:ext cx="4239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 Code: assigned by TE Central</a:t>
            </a:r>
          </a:p>
          <a:p>
            <a:r>
              <a:rPr lang="en-US" dirty="0"/>
              <a:t>Username: TELO school email</a:t>
            </a:r>
          </a:p>
          <a:p>
            <a:r>
              <a:rPr lang="en-US" dirty="0"/>
              <a:t>Password: user created – needs a</a:t>
            </a:r>
          </a:p>
          <a:p>
            <a:r>
              <a:rPr lang="en-US" dirty="0"/>
              <a:t>capital letter and at least one number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CFD0C6-EF7F-402B-B208-40EF24CC92BF}"/>
              </a:ext>
            </a:extLst>
          </p:cNvPr>
          <p:cNvCxnSpPr/>
          <p:nvPr/>
        </p:nvCxnSpPr>
        <p:spPr>
          <a:xfrm flipV="1">
            <a:off x="4045527" y="3553188"/>
            <a:ext cx="2235200" cy="649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488AFA-18A4-4532-9565-40BCC8CBAADA}"/>
              </a:ext>
            </a:extLst>
          </p:cNvPr>
          <p:cNvCxnSpPr/>
          <p:nvPr/>
        </p:nvCxnSpPr>
        <p:spPr>
          <a:xfrm flipV="1">
            <a:off x="3805382" y="4054764"/>
            <a:ext cx="2401454" cy="46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00D4B1-81AF-4B41-9DFD-503C779C7E76}"/>
              </a:ext>
            </a:extLst>
          </p:cNvPr>
          <p:cNvCxnSpPr/>
          <p:nvPr/>
        </p:nvCxnSpPr>
        <p:spPr>
          <a:xfrm flipV="1">
            <a:off x="3805382" y="4424218"/>
            <a:ext cx="2401454" cy="60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F19048-C627-45C6-B32C-3DE80838E4C8}"/>
              </a:ext>
            </a:extLst>
          </p:cNvPr>
          <p:cNvSpPr txBox="1"/>
          <p:nvPr/>
        </p:nvSpPr>
        <p:spPr>
          <a:xfrm>
            <a:off x="3054789" y="5737930"/>
            <a:ext cx="6636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Forgot your password, click here.</a:t>
            </a:r>
          </a:p>
          <a:p>
            <a:r>
              <a:rPr lang="en-US" dirty="0"/>
              <a:t>The temporary password is emailed from </a:t>
            </a:r>
          </a:p>
          <a:p>
            <a:r>
              <a:rPr lang="en-US" dirty="0">
                <a:hlinkClick r:id="rId4"/>
              </a:rPr>
              <a:t>noreply@tuitionexchange.org</a:t>
            </a:r>
            <a:r>
              <a:rPr lang="en-US" dirty="0"/>
              <a:t>. Check your spam account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F1AEC4-4EA1-4A47-804B-0A965836CE36}"/>
              </a:ext>
            </a:extLst>
          </p:cNvPr>
          <p:cNvCxnSpPr/>
          <p:nvPr/>
        </p:nvCxnSpPr>
        <p:spPr>
          <a:xfrm flipV="1">
            <a:off x="7820837" y="5351834"/>
            <a:ext cx="0" cy="80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7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701C-7C9E-463B-A25F-873F7602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619" y="429249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TELO home page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0EF37-83B3-4280-8877-EC0503DD6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4057" y="3719476"/>
            <a:ext cx="7188199" cy="26955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65CC-94D1-4855-BB32-FC6B6A82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E0F473D-EC9C-4D3F-BEFE-AC3D05AB761A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10/8/2019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F917C-5AA4-4767-83AD-91930788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678B-D261-4586-8CB3-E9606CA7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Institution Account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C1A1B-77B9-437B-BE00-E201E332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3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68D15-81A4-47D3-B9B3-B7DC00281F1C}"/>
              </a:ext>
            </a:extLst>
          </p:cNvPr>
          <p:cNvSpPr txBox="1"/>
          <p:nvPr/>
        </p:nvSpPr>
        <p:spPr>
          <a:xfrm>
            <a:off x="2933699" y="2438400"/>
            <a:ext cx="5348909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Institution Account is where…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TELO’s update information about the school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User’s update their password – must include at least one capital letter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Manage, review, and update the Enrollment Report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See the Balance Sheet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Review continuing scholars Balance Sheet style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Observe continuing scholars Enrollment Report style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Confirm Annual Membership dues are paid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628C1C-9E78-45BC-9C14-B15F65F17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0337" y="2826919"/>
            <a:ext cx="2933934" cy="29950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184F-95B7-43AF-B8D1-D712E674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0A0786-97F2-4D09-A92D-0C21A4CD5A88}" type="datetime1">
              <a:rPr lang="en-US" smtClean="0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E92B-CC46-494D-809C-9C9FA11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ellipse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Training Series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0F737-AEB5-4CD4-BE32-DC1EF091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786E-F07C-4A3A-A5EF-496950DC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FAF42EC9-EA2E-4343-8A14-C846C67E6183}" type="datetime1">
              <a:rPr lang="en-US"/>
              <a:pPr defTabSz="914400"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CBAEABA2-CBEE-4F2A-809D-6A83EFA6F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85389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93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8B29-AE17-41B7-B6C1-504AAF13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DA0416-5B81-48C3-A256-2C73D2371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432" y="1549692"/>
            <a:ext cx="2572735" cy="4127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0A353-6CAA-4BAC-8DA7-CE7859BA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8562-DB46-4B2E-A85A-85DF94D322C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CB018-60E2-4525-93FC-737691E0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95D04-5313-45F4-865F-F700B8C2DBC4}"/>
              </a:ext>
            </a:extLst>
          </p:cNvPr>
          <p:cNvSpPr txBox="1"/>
          <p:nvPr/>
        </p:nvSpPr>
        <p:spPr>
          <a:xfrm>
            <a:off x="3897097" y="1392797"/>
            <a:ext cx="6257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here to enter a student’s EXPORT application</a:t>
            </a:r>
          </a:p>
          <a:p>
            <a:r>
              <a:rPr lang="en-US" dirty="0"/>
              <a:t>	Better yet use the EZ app option</a:t>
            </a:r>
          </a:p>
          <a:p>
            <a:r>
              <a:rPr lang="en-US" dirty="0"/>
              <a:t>If you still want to enter the applications yourself, remember</a:t>
            </a:r>
          </a:p>
          <a:p>
            <a:r>
              <a:rPr lang="en-US" dirty="0"/>
              <a:t>	you must preview the app before you can submit</a:t>
            </a:r>
          </a:p>
          <a:p>
            <a:r>
              <a:rPr lang="en-US" dirty="0"/>
              <a:t>Once you submit the app should the family want to add another</a:t>
            </a:r>
          </a:p>
          <a:p>
            <a:r>
              <a:rPr lang="en-US" dirty="0"/>
              <a:t>	school, a NEW app is required listing only the</a:t>
            </a:r>
          </a:p>
          <a:p>
            <a:r>
              <a:rPr lang="en-US" dirty="0"/>
              <a:t>	NEW school(s)</a:t>
            </a:r>
          </a:p>
          <a:p>
            <a:r>
              <a:rPr lang="en-US" dirty="0"/>
              <a:t>Should a student no longer be interested in a TE school</a:t>
            </a:r>
          </a:p>
          <a:p>
            <a:r>
              <a:rPr lang="en-US" dirty="0"/>
              <a:t>	EXPORT schools Withdraw the app</a:t>
            </a:r>
          </a:p>
          <a:p>
            <a:r>
              <a:rPr lang="en-US" dirty="0"/>
              <a:t>	IMPORT schools Reject the app (please don’t get hung-</a:t>
            </a:r>
          </a:p>
          <a:p>
            <a:r>
              <a:rPr lang="en-US" dirty="0"/>
              <a:t>	up on the words)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DCC4D-A39F-419C-BB07-0D647186AAA0}"/>
              </a:ext>
            </a:extLst>
          </p:cNvPr>
          <p:cNvSpPr txBox="1"/>
          <p:nvPr/>
        </p:nvSpPr>
        <p:spPr>
          <a:xfrm>
            <a:off x="4003964" y="4627841"/>
            <a:ext cx="7298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Enrollment Report is a listing of all students currently funded through a </a:t>
            </a:r>
          </a:p>
          <a:p>
            <a:r>
              <a:rPr lang="en-US" dirty="0"/>
              <a:t>	Tuition Exchange scholarship.  The report should be reviewed quarterly</a:t>
            </a:r>
          </a:p>
          <a:p>
            <a:r>
              <a:rPr lang="en-US" dirty="0"/>
              <a:t>	for accuracy</a:t>
            </a:r>
          </a:p>
          <a:p>
            <a:r>
              <a:rPr lang="en-US" dirty="0"/>
              <a:t>View Submissions is all the eligible continuing students</a:t>
            </a:r>
          </a:p>
          <a:p>
            <a:r>
              <a:rPr lang="en-US" dirty="0"/>
              <a:t>By January make sure your Exports are recertified</a:t>
            </a:r>
          </a:p>
        </p:txBody>
      </p:sp>
    </p:spTree>
    <p:extLst>
      <p:ext uri="{BB962C8B-B14F-4D97-AF65-F5344CB8AC3E}">
        <p14:creationId xmlns:p14="http://schemas.microsoft.com/office/powerpoint/2010/main" val="229644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11B9-4EC7-417D-951F-DAD6C745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Applications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F56A77-5181-4677-9E5E-2D6F514BA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5428869" y="940629"/>
            <a:ext cx="1743075" cy="581025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C50A4-ED1F-4341-9B74-69BB1899E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073" y="1834719"/>
            <a:ext cx="6467867" cy="421324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Watch the entry year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Decision Pending – the application is waiting action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Approved – the application is approved for Export or Import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Withdrawn – the Export school withdrew the application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Need to know why – contact the Export TELO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Rejected – the Import school denied the application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Need to know why – contact the Import TELO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68CF5-324D-4B11-969A-689167E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334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48FE825B-8F1D-4A9D-8CC8-FD8AD22822B4}" type="datetime1"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10/8/2019</a:t>
            </a:fld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76663-198C-4FE0-B458-437BE6AB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defTabSz="914400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1676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8C16-EACE-47F3-8536-57140B8D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380576" cy="835891"/>
          </a:xfrm>
        </p:spPr>
        <p:txBody>
          <a:bodyPr/>
          <a:lstStyle/>
          <a:p>
            <a:r>
              <a:rPr lang="en-US" dirty="0"/>
              <a:t>Continuing Students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83336D-F30D-401B-8903-B29380BD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7734" y="2414155"/>
            <a:ext cx="2524125" cy="103822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B9E73E-96A6-4CD6-A553-F1BC289BE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447800"/>
            <a:ext cx="5784273" cy="38115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Enrollment Report – the report details all current academic year students receiving TE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 the Enrollment Report is organic and needs to be reviewed at least four times annually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later than September 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the end of the fall semester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later than February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the end of the spring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sure your Participation Fees are paid in full?  Submit your Enrollment Report to get an updated copy of your Participation Fee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Submissions – is where ALL continuing student applications are found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5AF7-07DD-4807-83F7-229645AF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D5977-2CC5-4390-9BD3-344BB324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837761-D480-41FF-8DC1-735C279C7C6B}"/>
              </a:ext>
            </a:extLst>
          </p:cNvPr>
          <p:cNvCxnSpPr>
            <a:endCxn id="6" idx="1"/>
          </p:cNvCxnSpPr>
          <p:nvPr/>
        </p:nvCxnSpPr>
        <p:spPr>
          <a:xfrm>
            <a:off x="3879273" y="1812925"/>
            <a:ext cx="3968461" cy="1120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025562-5073-4CD3-A151-EAC2582E0798}"/>
              </a:ext>
            </a:extLst>
          </p:cNvPr>
          <p:cNvCxnSpPr/>
          <p:nvPr/>
        </p:nvCxnSpPr>
        <p:spPr>
          <a:xfrm flipV="1">
            <a:off x="3158836" y="3214255"/>
            <a:ext cx="4969164" cy="137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09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3A06-0D0D-41D5-8ED7-81A99E3A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student re-certification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E3981E-9D89-43E3-8BD3-C72ED20F5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117" y="1869904"/>
            <a:ext cx="5297883" cy="22861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44B24-5E4C-4C99-813F-251FE4D2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1D58E-233B-4414-960D-D71DD6F4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94021-7371-4C4D-9DD7-C0BC1039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1" y="1781903"/>
            <a:ext cx="5303980" cy="3700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0F7085-E4F1-4F06-80E5-C2740C059DBB}"/>
              </a:ext>
            </a:extLst>
          </p:cNvPr>
          <p:cNvSpPr/>
          <p:nvPr/>
        </p:nvSpPr>
        <p:spPr>
          <a:xfrm>
            <a:off x="798117" y="451756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word RECERTIFY and follow the prompts.  </a:t>
            </a:r>
          </a:p>
          <a:p>
            <a:r>
              <a:rPr lang="en-US" dirty="0"/>
              <a:t>Check your Enrollment Report – the student</a:t>
            </a:r>
          </a:p>
          <a:p>
            <a:r>
              <a:rPr lang="en-US" dirty="0"/>
              <a:t>will be updated as Recertified</a:t>
            </a:r>
          </a:p>
          <a:p>
            <a:r>
              <a:rPr lang="en-US" dirty="0"/>
              <a:t>If valid emails are in place, the parent and student are notified</a:t>
            </a:r>
          </a:p>
          <a:p>
            <a:r>
              <a:rPr lang="en-US" dirty="0"/>
              <a:t>The student will also appear in the View Submissions area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8FCFD6-CDD8-4B4F-B118-65392ACCA646}"/>
              </a:ext>
            </a:extLst>
          </p:cNvPr>
          <p:cNvCxnSpPr/>
          <p:nvPr/>
        </p:nvCxnSpPr>
        <p:spPr>
          <a:xfrm flipV="1">
            <a:off x="3269673" y="2613891"/>
            <a:ext cx="2087418" cy="212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D15E0A-42BA-496C-BC11-9D590636DB18}"/>
              </a:ext>
            </a:extLst>
          </p:cNvPr>
          <p:cNvCxnSpPr/>
          <p:nvPr/>
        </p:nvCxnSpPr>
        <p:spPr>
          <a:xfrm flipV="1">
            <a:off x="3140364" y="3879103"/>
            <a:ext cx="2244436" cy="143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8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2C55-7538-4D80-810E-AF225C83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TE application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024FFF-A342-43AD-BE60-93E112C5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8881" y="3059112"/>
            <a:ext cx="4600575" cy="2409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6B2AD-0307-4E3D-BD08-007F07AC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13EC5-CE7F-430F-BE89-4987D87A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1286F9C-3951-4BD9-8E0B-44F62854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7019"/>
            <a:ext cx="2667000" cy="1019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92ECA1-54ED-45B6-8C23-890B74DCCB96}"/>
              </a:ext>
            </a:extLst>
          </p:cNvPr>
          <p:cNvSpPr/>
          <p:nvPr/>
        </p:nvSpPr>
        <p:spPr>
          <a:xfrm>
            <a:off x="746557" y="1425560"/>
            <a:ext cx="1011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enter an EXPORT application incorrectly, you can delete the application.</a:t>
            </a:r>
          </a:p>
          <a:p>
            <a:r>
              <a:rPr lang="en-US" dirty="0"/>
              <a:t>You need to know the name of the Importing school and the student’s TE ID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9C3E492D-76D3-4BBA-A3EF-7EC8816BF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57" y="3483610"/>
            <a:ext cx="4481225" cy="16160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35B0D8-8162-416F-93A6-FC9DA98A8227}"/>
              </a:ext>
            </a:extLst>
          </p:cNvPr>
          <p:cNvSpPr/>
          <p:nvPr/>
        </p:nvSpPr>
        <p:spPr>
          <a:xfrm>
            <a:off x="5973407" y="2432864"/>
            <a:ext cx="4600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Sissy Student TEID 1234 has two applications</a:t>
            </a:r>
          </a:p>
          <a:p>
            <a:r>
              <a:rPr lang="en-US" dirty="0"/>
              <a:t>	for College One</a:t>
            </a:r>
          </a:p>
          <a:p>
            <a:r>
              <a:rPr lang="en-US" dirty="0"/>
              <a:t>One of the applications needs to be deleted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EC2E8E-E50E-40BB-A28D-FADD52701AC5}"/>
              </a:ext>
            </a:extLst>
          </p:cNvPr>
          <p:cNvCxnSpPr>
            <a:cxnSpLocks/>
          </p:cNvCxnSpPr>
          <p:nvPr/>
        </p:nvCxnSpPr>
        <p:spPr>
          <a:xfrm>
            <a:off x="6631709" y="3112655"/>
            <a:ext cx="295564" cy="173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8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16D6-2E9F-4F89-A91D-2A75E4D5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TE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7F1B-E5BC-4B92-9ECF-454E548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37FF-4C09-49B0-9CBA-0C30CF96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0C03730-B3B5-4D31-AD92-CFEBFA9C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27" y="1754909"/>
            <a:ext cx="4917383" cy="3070145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DCCD96D-BB7E-471C-9AEA-F78430E9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3596"/>
            <a:ext cx="4781550" cy="270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C879E5-5305-4FF0-A8FF-84826804386E}"/>
              </a:ext>
            </a:extLst>
          </p:cNvPr>
          <p:cNvSpPr/>
          <p:nvPr/>
        </p:nvSpPr>
        <p:spPr>
          <a:xfrm>
            <a:off x="922624" y="4701604"/>
            <a:ext cx="431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Once you click YES, there is no turning back!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1223D0-8454-46CD-8746-FA6EA938FC7E}"/>
              </a:ext>
            </a:extLst>
          </p:cNvPr>
          <p:cNvCxnSpPr>
            <a:cxnSpLocks/>
          </p:cNvCxnSpPr>
          <p:nvPr/>
        </p:nvCxnSpPr>
        <p:spPr>
          <a:xfrm>
            <a:off x="3228975" y="3429000"/>
            <a:ext cx="5189611" cy="96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6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259A-8505-4B8F-9329-2D98DA16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DA9E-D917-453E-8EE5-70790BBC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52D1C-89F1-4817-8FEE-60215754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5665F-38AE-40B4-9889-D6ABD4C4CFDF}"/>
              </a:ext>
            </a:extLst>
          </p:cNvPr>
          <p:cNvSpPr/>
          <p:nvPr/>
        </p:nvSpPr>
        <p:spPr>
          <a:xfrm>
            <a:off x="7464965" y="2293982"/>
            <a:ext cx="40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Tools and select the Excel option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6F74-17AE-4BDC-8016-2A90D982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98" y="2683626"/>
            <a:ext cx="2800350" cy="51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FB648-14CC-47FE-9C96-51BF794B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98" y="3197976"/>
            <a:ext cx="2752725" cy="199072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5A52129-8ACD-44D6-9701-CCD0C2768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92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D053-8393-4FF0-9CA4-A7B6EDC2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listings, Instructions, et 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169B2B-71E7-4850-BD01-17667E76F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621" y="1765661"/>
            <a:ext cx="2762250" cy="27717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216A8-4A1A-4C18-AAA3-26E2DB08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92B6-8A2F-4972-B6C0-A82C77931D3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67556-F6B0-4789-8636-855F9468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970E6-7724-4923-AC3F-0463BE6C2EF9}"/>
              </a:ext>
            </a:extLst>
          </p:cNvPr>
          <p:cNvSpPr txBox="1"/>
          <p:nvPr/>
        </p:nvSpPr>
        <p:spPr>
          <a:xfrm>
            <a:off x="6006337" y="2308064"/>
            <a:ext cx="4861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contact information for a TELO</a:t>
            </a:r>
          </a:p>
          <a:p>
            <a:r>
              <a:rPr lang="en-US" dirty="0"/>
              <a:t>Want to know the scholarship amount at another </a:t>
            </a:r>
          </a:p>
          <a:p>
            <a:r>
              <a:rPr lang="en-US" dirty="0"/>
              <a:t>	school.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C0E60F-CF51-4AA8-875B-7A376F2410DD}"/>
              </a:ext>
            </a:extLst>
          </p:cNvPr>
          <p:cNvCxnSpPr>
            <a:cxnSpLocks/>
          </p:cNvCxnSpPr>
          <p:nvPr/>
        </p:nvCxnSpPr>
        <p:spPr>
          <a:xfrm flipH="1">
            <a:off x="3263137" y="2421595"/>
            <a:ext cx="2743200" cy="3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B2D6F-3D54-40A2-91A0-B8D0935C20E3}"/>
              </a:ext>
            </a:extLst>
          </p:cNvPr>
          <p:cNvCxnSpPr>
            <a:cxnSpLocks/>
          </p:cNvCxnSpPr>
          <p:nvPr/>
        </p:nvCxnSpPr>
        <p:spPr>
          <a:xfrm flipH="1">
            <a:off x="3216955" y="2327870"/>
            <a:ext cx="2835563" cy="62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5986A5-D274-4F01-8AFB-509BCB0DE8C1}"/>
              </a:ext>
            </a:extLst>
          </p:cNvPr>
          <p:cNvSpPr txBox="1"/>
          <p:nvPr/>
        </p:nvSpPr>
        <p:spPr>
          <a:xfrm>
            <a:off x="4913745" y="4004271"/>
            <a:ext cx="527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better understand the optional TE programs?</a:t>
            </a:r>
          </a:p>
          <a:p>
            <a:r>
              <a:rPr lang="en-US" dirty="0"/>
              <a:t>Look no further than here…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6BC2F6-BBF1-480A-ACB2-DBA5B91CD6F6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3389745" y="4004272"/>
            <a:ext cx="1524000" cy="461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162328-FB63-4A92-8273-012B2CA30C9C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2641601" y="4352632"/>
            <a:ext cx="2272144" cy="113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FF53F3-AD31-4016-B19A-8B142D72AD5E}"/>
              </a:ext>
            </a:extLst>
          </p:cNvPr>
          <p:cNvSpPr txBox="1"/>
          <p:nvPr/>
        </p:nvSpPr>
        <p:spPr>
          <a:xfrm>
            <a:off x="1625600" y="5238813"/>
            <a:ext cx="951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 the online forms folder is a work in progress.  Our next big roll-out is a Leave of Absence form</a:t>
            </a:r>
          </a:p>
          <a:p>
            <a:r>
              <a:rPr lang="en-US" dirty="0"/>
              <a:t>	I can’t wait!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02EA7-7176-406C-9B0E-3584A41F2C3E}"/>
              </a:ext>
            </a:extLst>
          </p:cNvPr>
          <p:cNvCxnSpPr/>
          <p:nvPr/>
        </p:nvCxnSpPr>
        <p:spPr>
          <a:xfrm flipH="1" flipV="1">
            <a:off x="1939636" y="3745653"/>
            <a:ext cx="701964" cy="153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60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F6D1-2C8B-4EE3-989E-34FE6788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Family Education Rights and Privacy Act (FERPA)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B5CF3-F0C6-442F-84C6-4311A05C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6EECC-744F-4CB2-81B5-7E1FDDE6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31C7A9-3D06-4F17-A143-CDBF1F08593A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0B06E3E-3A9A-462F-8F7A-DA087BBC4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717601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08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12BD-DBBF-4C59-9B39-EEEA6A21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FERPA notes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C6E95-6F06-41D1-BCCB-5F0350C0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D478-8B31-4E27-ACFA-E8415039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B3E9352-7EBD-4F3B-82B6-71DCFFCC4A0A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0D8725F-275E-40B2-8EB9-EDDB5A0A1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892372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1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90BF-D927-43A1-A943-B0348152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3100" dirty="0"/>
              <a:t>TE 101 – 104 Training Series Objectives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92381-27CC-4DE7-B266-5D0049F9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6C9D-F62F-4500-B5E8-351C033E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438EB1-5812-4668-A67F-892450BCC397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2BCD833-1373-4362-9A66-59E01F6DC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77986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54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5932-628C-40CE-9AAA-CB26C994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FERPA Reminders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A54CC-46BE-4119-AE6B-2C5A5CC7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64EB4-2938-474E-84FF-01CF4C06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E825B-8F1D-4A9D-8CC8-FD8AD22822B4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7A4862-E013-4223-A1A7-2BF4163AC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761298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51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D3C9-3DDB-4C9D-AC09-E78F484C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What’s on your desk?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3D034-F357-43D5-93B8-7FA706EE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 defTabSz="914400"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sz="3700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AC3AC76-205B-48E7-AF7D-9D68908D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>
            <a:normAutofit/>
          </a:bodyPr>
          <a:lstStyle/>
          <a:p>
            <a:r>
              <a:rPr lang="en-US" dirty="0"/>
              <a:t>Besides your favorite caffeine?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02A928-0A5A-4577-AC5A-82B8E2F33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1" r="19700" b="3"/>
          <a:stretch/>
        </p:blipFill>
        <p:spPr>
          <a:xfrm>
            <a:off x="8770337" y="2555913"/>
            <a:ext cx="2933934" cy="35370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50DB-F5BF-4201-BB32-4DE50067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48FE825B-8F1D-4A9D-8CC8-FD8AD22822B4}" type="datetime1">
              <a:rPr lang="en-US"/>
              <a:pPr defTabSz="914400"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26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6341-4FBB-46C5-AE79-8BEA50C8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TE – 103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195B-54EB-4CB5-AEE2-D93A46D1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88B6-B63F-4A7D-87B4-5334C54D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en-US" sz="1400" dirty="0"/>
              <a:t>TE -103 TE Guidelines - what's in yours? sharing the TE story on your campus and understanding your Balance Sheet</a:t>
            </a:r>
          </a:p>
          <a:p>
            <a:pPr lvl="1">
              <a:lnSpc>
                <a:spcPct val="101000"/>
              </a:lnSpc>
            </a:pPr>
            <a:r>
              <a:rPr lang="en-US" sz="1400" dirty="0"/>
              <a:t>Checklist review of what should be in your TE Guidelines. </a:t>
            </a:r>
          </a:p>
          <a:p>
            <a:pPr lvl="1">
              <a:lnSpc>
                <a:spcPct val="101000"/>
              </a:lnSpc>
            </a:pPr>
            <a:r>
              <a:rPr lang="en-US" sz="1400" dirty="0"/>
              <a:t>Ways to share the good news about the college application and funding process. </a:t>
            </a:r>
          </a:p>
          <a:p>
            <a:pPr lvl="1">
              <a:lnSpc>
                <a:spcPct val="101000"/>
              </a:lnSpc>
            </a:pPr>
            <a:r>
              <a:rPr lang="en-US" sz="1400" dirty="0"/>
              <a:t>Print your Enrollment Report and Balance Sheet in advance</a:t>
            </a:r>
          </a:p>
          <a:p>
            <a:pPr lvl="1">
              <a:lnSpc>
                <a:spcPct val="101000"/>
              </a:lnSpc>
            </a:pPr>
            <a:r>
              <a:rPr lang="en-US" sz="1400" dirty="0"/>
              <a:t>It will be handy to have a calculator (yes, your cell phone works too :)) and a sharp pencil. </a:t>
            </a:r>
          </a:p>
          <a:p>
            <a:pPr lvl="1">
              <a:lnSpc>
                <a:spcPct val="101000"/>
              </a:lnSpc>
            </a:pPr>
            <a:r>
              <a:rPr lang="en-US" sz="1400" dirty="0"/>
              <a:t>A walk through of the math that calculates your Balance Sheet and determines your TE standing</a:t>
            </a:r>
          </a:p>
          <a:p>
            <a:pPr lvl="1">
              <a:lnSpc>
                <a:spcPct val="101000"/>
              </a:lnSpc>
            </a:pPr>
            <a:r>
              <a:rPr lang="en-US" sz="1400" dirty="0"/>
              <a:t>A refresher on E/I 3 and DC 3 will be included. </a:t>
            </a:r>
          </a:p>
          <a:p>
            <a:pPr>
              <a:lnSpc>
                <a:spcPct val="101000"/>
              </a:lnSpc>
            </a:pPr>
            <a:endParaRPr lang="en-US" sz="1400" dirty="0"/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96DD11C9-B38E-47B0-84E7-ED0405E2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0337" y="2857480"/>
            <a:ext cx="2933934" cy="29339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1A83-1D41-46E6-9880-E964DCB4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E825B-8F1D-4A9D-8CC8-FD8AD22822B4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13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5F0A-2F7A-450E-B91A-8AAC4928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Today’s accomplishments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43A03-3760-42EC-8671-3160B8D9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83A9D-6E64-40A9-BC11-C3BEC58E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E825B-8F1D-4A9D-8CC8-FD8AD22822B4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B34639A-543C-4873-A6D3-293ED1CC0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22317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96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7520-D7D2-4ABB-B670-051EBD59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TE Central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5094A-3D8B-4115-97BA-D250B2A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4018-9BAC-4004-B7E2-790745D9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E825B-8F1D-4A9D-8CC8-FD8AD22822B4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B72ABA9-B074-439A-B6D0-B2994585B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350659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CD98B8-38A8-4945-BF4E-C76ABEAF48BC}"/>
              </a:ext>
            </a:extLst>
          </p:cNvPr>
          <p:cNvSpPr txBox="1"/>
          <p:nvPr/>
        </p:nvSpPr>
        <p:spPr>
          <a:xfrm>
            <a:off x="9919252" y="4646543"/>
            <a:ext cx="154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Families are applying for 20-21 be watching!</a:t>
            </a:r>
          </a:p>
        </p:txBody>
      </p:sp>
    </p:spTree>
    <p:extLst>
      <p:ext uri="{BB962C8B-B14F-4D97-AF65-F5344CB8AC3E}">
        <p14:creationId xmlns:p14="http://schemas.microsoft.com/office/powerpoint/2010/main" val="31689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A2F43E8-8873-4D69-9498-098DCE6BC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67B619A-19F2-47D3-B8DB-13579C81C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71DD1D1-3BA8-4A86-98DE-47A08118F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3059F8-275F-4CEA-8F3F-019CE4DF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93EE5A3-5EC2-46C3-A7FD-73F4A344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 102 Learning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9C84-9024-4A9C-BF7D-66A35B80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37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8C891-30E9-4D25-928E-DC63D91A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FAAACFE-0ABF-46BB-8B6A-93B7C8E4C268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15" name="TextBox 3">
            <a:extLst>
              <a:ext uri="{FF2B5EF4-FFF2-40B4-BE49-F238E27FC236}">
                <a16:creationId xmlns:a16="http://schemas.microsoft.com/office/drawing/2014/main" id="{54E40C60-8418-49AF-A43F-390415908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47108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65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4B691BAB-EE6B-42F6-98D5-18C0C5638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C9808308-E812-478D-B84D-AF12B03B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6DBF431-BDCD-4D5D-A539-DEB3E7306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2B87194-635A-489F-9D93-75356807A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AA6E3D-5C86-404F-A5F3-FABDF0B7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TE Website overview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3E05DD3-68E6-4730-BC04-43F5AF35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37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A8FEB6-B9CE-48D5-9F76-FE6750ED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96C97A5-B662-4B99-951E-263DC8CB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34" y="2697406"/>
            <a:ext cx="2359152" cy="524911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D156A403-4A95-4D77-BA60-BEEF9DC8B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36" y="3760200"/>
            <a:ext cx="2361218" cy="439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164E5-0440-4D0E-909D-4FE6AD6CA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735" y="4644415"/>
            <a:ext cx="2361219" cy="324183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B95CACE-AD06-4EA9-AFF7-4375BA80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8DA080F-B57D-47F1-8DCE-0462F5A4690E}" type="datetime1">
              <a:rPr lang="en-US" smtClean="0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4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8FDC-8185-4D8A-9B22-F2EFBC9F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Website overview - Families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3BF5AB-4C55-443E-B24B-4D85AB590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518" y="1716644"/>
            <a:ext cx="6625272" cy="4036289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805FDD4-6BB8-4A03-A856-CCF464C2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29F5-131A-48DD-9AF8-91AF5B01B78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A4DAE7A-1EE5-4087-BEC9-05684591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7DB977D4-E8D9-4F8D-9D9A-9A27FA6708C9}"/>
              </a:ext>
            </a:extLst>
          </p:cNvPr>
          <p:cNvSpPr/>
          <p:nvPr/>
        </p:nvSpPr>
        <p:spPr>
          <a:xfrm>
            <a:off x="10820633" y="329843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2A96E7-1E44-4BDC-BA89-1780EDA78EC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971415" y="3663140"/>
            <a:ext cx="3849218" cy="71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0B0877-A97F-4B45-A8FF-906F5ABA954A}"/>
              </a:ext>
            </a:extLst>
          </p:cNvPr>
          <p:cNvCxnSpPr>
            <a:cxnSpLocks/>
          </p:cNvCxnSpPr>
          <p:nvPr/>
        </p:nvCxnSpPr>
        <p:spPr>
          <a:xfrm flipH="1">
            <a:off x="7051813" y="3832189"/>
            <a:ext cx="2745931" cy="2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2957C-875C-4659-A888-A6FF52454E42}"/>
              </a:ext>
            </a:extLst>
          </p:cNvPr>
          <p:cNvCxnSpPr>
            <a:cxnSpLocks/>
          </p:cNvCxnSpPr>
          <p:nvPr/>
        </p:nvCxnSpPr>
        <p:spPr>
          <a:xfrm flipH="1">
            <a:off x="6971415" y="3710515"/>
            <a:ext cx="4204742" cy="32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DB94D3-4DAC-4D42-9D5F-6D463CC01D0F}"/>
              </a:ext>
            </a:extLst>
          </p:cNvPr>
          <p:cNvCxnSpPr>
            <a:cxnSpLocks/>
          </p:cNvCxnSpPr>
          <p:nvPr/>
        </p:nvCxnSpPr>
        <p:spPr>
          <a:xfrm flipH="1">
            <a:off x="6669389" y="3782163"/>
            <a:ext cx="4440571" cy="60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4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58E3-F033-4248-8599-CA70D1D4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685" y="3353057"/>
            <a:ext cx="4481477" cy="1779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EZ App</a:t>
            </a:r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4FED2A23-F01B-4468-8678-A9D947DF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684" y="2547077"/>
            <a:ext cx="4306817" cy="805978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The EZ app is inside TE’s secured  website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	You know this because of the https:// The “s” 	stands for secured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E9D79-C925-45F2-859D-51C22A89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1951" y="6223702"/>
            <a:ext cx="222841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F13D29B-EB1A-44AD-82B4-497CF832E7FF}" type="datetime1">
              <a:rPr lang="en-US" sz="110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10/8/2019</a:t>
            </a:fld>
            <a:endParaRPr lang="en-US" sz="1100" dirty="0">
              <a:solidFill>
                <a:srgbClr val="898989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310146-E614-4B3B-97CB-88012C5A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10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100" dirty="0">
              <a:solidFill>
                <a:srgbClr val="898989"/>
              </a:solidFill>
            </a:endParaRPr>
          </a:p>
        </p:txBody>
      </p:sp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id="{9A9D3EE0-A69B-4EAC-A5EB-DD54AD15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45" y="4462317"/>
            <a:ext cx="2465353" cy="7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EE5B-3CB6-4E20-B90E-837A9BD3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EZ App 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3F84B-537D-49A5-B56D-8FFDEBAC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5B165-0D61-4D30-8C89-9BA7DF1D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A9A086-CF7A-4657-AF78-E6841C5054D8}" type="datetime1">
              <a:rPr lang="en-US" smtClean="0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5B8CF6A-2CA3-42F4-A4B1-F251D5008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14958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77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4261-E733-41F7-86E1-DA2CFFBB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EZ App Reminders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D9358-E94D-4A7E-86C7-DDB9BD88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370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3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7025-03DB-4E59-A7FD-D22BA762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96896-29AE-489D-B227-D8406B9A16B5}" type="datetime1">
              <a:rPr lang="en-US"/>
              <a:pPr>
                <a:spcAft>
                  <a:spcPts val="600"/>
                </a:spcAft>
              </a:pPr>
              <a:t>10/8/2019</a:t>
            </a:fld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BB51DBF-2150-4342-A4F5-0D61581D2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384872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25885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1571</Words>
  <Application>Microsoft Office PowerPoint</Application>
  <PresentationFormat>Widescreen</PresentationFormat>
  <Paragraphs>287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Schoolbook</vt:lpstr>
      <vt:lpstr>Corbel</vt:lpstr>
      <vt:lpstr>Feathered</vt:lpstr>
      <vt:lpstr>Tuition Exchange 102 Fall 2019</vt:lpstr>
      <vt:lpstr>Training Series Details</vt:lpstr>
      <vt:lpstr>TE 101 – 104 Training Series Objectives </vt:lpstr>
      <vt:lpstr>TE 102 Learning Objectives</vt:lpstr>
      <vt:lpstr>TE Website overview</vt:lpstr>
      <vt:lpstr>TE Website overview - Families</vt:lpstr>
      <vt:lpstr>EZ App</vt:lpstr>
      <vt:lpstr>EZ App continued</vt:lpstr>
      <vt:lpstr>EZ App Reminders</vt:lpstr>
      <vt:lpstr>EZ App status </vt:lpstr>
      <vt:lpstr>EZ App status</vt:lpstr>
      <vt:lpstr>EZ App status</vt:lpstr>
      <vt:lpstr>Continuing Student Recertification </vt:lpstr>
      <vt:lpstr>TE Website search</vt:lpstr>
      <vt:lpstr>Check out Agnes Scott Colleges details</vt:lpstr>
      <vt:lpstr>PowerPoint Presentation</vt:lpstr>
      <vt:lpstr>TELO portal</vt:lpstr>
      <vt:lpstr>TELO home page</vt:lpstr>
      <vt:lpstr>Institution Account</vt:lpstr>
      <vt:lpstr>Applications</vt:lpstr>
      <vt:lpstr>Applications</vt:lpstr>
      <vt:lpstr>Continuing Students</vt:lpstr>
      <vt:lpstr>Continuing student re-certification</vt:lpstr>
      <vt:lpstr>Deleting a TE application</vt:lpstr>
      <vt:lpstr>Deleting a TE application</vt:lpstr>
      <vt:lpstr>Reports </vt:lpstr>
      <vt:lpstr>School listings, Instructions, et al</vt:lpstr>
      <vt:lpstr>Family Education Rights and Privacy Act (FERPA)</vt:lpstr>
      <vt:lpstr>FERPA notes</vt:lpstr>
      <vt:lpstr>FERPA Reminders</vt:lpstr>
      <vt:lpstr>What’s on your desk?</vt:lpstr>
      <vt:lpstr>TE – 103 Training</vt:lpstr>
      <vt:lpstr>Today’s accomplishments</vt:lpstr>
      <vt:lpstr>TE Central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Exchange 102 Fall 2019</dc:title>
  <dc:creator>Janet Dodson</dc:creator>
  <cp:lastModifiedBy>Janet Dodson</cp:lastModifiedBy>
  <cp:revision>1</cp:revision>
  <dcterms:created xsi:type="dcterms:W3CDTF">2019-10-08T17:12:00Z</dcterms:created>
  <dcterms:modified xsi:type="dcterms:W3CDTF">2019-10-08T17:23:52Z</dcterms:modified>
</cp:coreProperties>
</file>