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2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8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34"/>
  </p:notesMasterIdLst>
  <p:handoutMasterIdLst>
    <p:handoutMasterId r:id="rId35"/>
  </p:handoutMasterIdLst>
  <p:sldIdLst>
    <p:sldId id="256" r:id="rId2"/>
    <p:sldId id="302" r:id="rId3"/>
    <p:sldId id="303" r:id="rId4"/>
    <p:sldId id="257" r:id="rId5"/>
    <p:sldId id="281" r:id="rId6"/>
    <p:sldId id="289" r:id="rId7"/>
    <p:sldId id="282" r:id="rId8"/>
    <p:sldId id="283" r:id="rId9"/>
    <p:sldId id="291" r:id="rId10"/>
    <p:sldId id="301" r:id="rId11"/>
    <p:sldId id="285" r:id="rId12"/>
    <p:sldId id="286" r:id="rId13"/>
    <p:sldId id="287" r:id="rId14"/>
    <p:sldId id="295" r:id="rId15"/>
    <p:sldId id="296" r:id="rId16"/>
    <p:sldId id="263" r:id="rId17"/>
    <p:sldId id="284" r:id="rId18"/>
    <p:sldId id="264" r:id="rId19"/>
    <p:sldId id="300" r:id="rId20"/>
    <p:sldId id="266" r:id="rId21"/>
    <p:sldId id="267" r:id="rId22"/>
    <p:sldId id="269" r:id="rId23"/>
    <p:sldId id="280" r:id="rId24"/>
    <p:sldId id="278" r:id="rId25"/>
    <p:sldId id="279" r:id="rId26"/>
    <p:sldId id="292" r:id="rId27"/>
    <p:sldId id="293" r:id="rId28"/>
    <p:sldId id="298" r:id="rId29"/>
    <p:sldId id="271" r:id="rId30"/>
    <p:sldId id="272" r:id="rId31"/>
    <p:sldId id="304" r:id="rId32"/>
    <p:sldId id="305" r:id="rId33"/>
  </p:sldIdLst>
  <p:sldSz cx="9144000" cy="6858000" type="screen4x3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73" autoAdjust="0"/>
  </p:normalViewPr>
  <p:slideViewPr>
    <p:cSldViewPr>
      <p:cViewPr varScale="1">
        <p:scale>
          <a:sx n="96" d="100"/>
          <a:sy n="96" d="100"/>
        </p:scale>
        <p:origin x="203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4" Type="http://schemas.openxmlformats.org/officeDocument/2006/relationships/image" Target="../media/image21.svg"/></Relationships>
</file>

<file path=ppt/diagrams/_rels/data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svg"/><Relationship Id="rId2" Type="http://schemas.openxmlformats.org/officeDocument/2006/relationships/hyperlink" Target="http://www.random.org/" TargetMode="External"/><Relationship Id="rId1" Type="http://schemas.openxmlformats.org/officeDocument/2006/relationships/hyperlink" Target="mailto:TE@myschool.edu" TargetMode="External"/><Relationship Id="rId6" Type="http://schemas.openxmlformats.org/officeDocument/2006/relationships/image" Target="../media/image45.sv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svg"/><Relationship Id="rId4" Type="http://schemas.openxmlformats.org/officeDocument/2006/relationships/image" Target="../media/image43.svg"/><Relationship Id="rId9" Type="http://schemas.openxmlformats.org/officeDocument/2006/relationships/image" Target="../media/image48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tuitionexchange.org" TargetMode="External"/><Relationship Id="rId2" Type="http://schemas.openxmlformats.org/officeDocument/2006/relationships/hyperlink" Target="mailto:rshorb@tuitionexchange.org" TargetMode="External"/><Relationship Id="rId1" Type="http://schemas.openxmlformats.org/officeDocument/2006/relationships/hyperlink" Target="mailto:jdodson@tuitionexchange.org" TargetMode="External"/><Relationship Id="rId4" Type="http://schemas.openxmlformats.org/officeDocument/2006/relationships/hyperlink" Target="http://www.tuitionexchange.org/" TargetMode="Externa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39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1.svg"/><Relationship Id="rId1" Type="http://schemas.openxmlformats.org/officeDocument/2006/relationships/image" Target="../media/image40.png"/><Relationship Id="rId4" Type="http://schemas.openxmlformats.org/officeDocument/2006/relationships/image" Target="../media/image21.svg"/></Relationships>
</file>

<file path=ppt/diagram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7.svg"/><Relationship Id="rId12" Type="http://schemas.openxmlformats.org/officeDocument/2006/relationships/hyperlink" Target="http://www.random.org/" TargetMode="External"/><Relationship Id="rId2" Type="http://schemas.openxmlformats.org/officeDocument/2006/relationships/image" Target="../media/image43.svg"/><Relationship Id="rId1" Type="http://schemas.openxmlformats.org/officeDocument/2006/relationships/image" Target="../media/image42.png"/><Relationship Id="rId6" Type="http://schemas.openxmlformats.org/officeDocument/2006/relationships/image" Target="../media/image46.png"/><Relationship Id="rId11" Type="http://schemas.openxmlformats.org/officeDocument/2006/relationships/image" Target="../media/image51.svg"/><Relationship Id="rId5" Type="http://schemas.openxmlformats.org/officeDocument/2006/relationships/hyperlink" Target="mailto:TE@myschool.edu" TargetMode="External"/><Relationship Id="rId10" Type="http://schemas.openxmlformats.org/officeDocument/2006/relationships/image" Target="../media/image50.png"/><Relationship Id="rId4" Type="http://schemas.openxmlformats.org/officeDocument/2006/relationships/image" Target="../media/image45.svg"/><Relationship Id="rId9" Type="http://schemas.openxmlformats.org/officeDocument/2006/relationships/image" Target="../media/image49.sv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svg"/><Relationship Id="rId1" Type="http://schemas.openxmlformats.org/officeDocument/2006/relationships/image" Target="../media/image54.png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tuitionexchange.org" TargetMode="External"/><Relationship Id="rId2" Type="http://schemas.openxmlformats.org/officeDocument/2006/relationships/hyperlink" Target="mailto:rshorb@tuitionexchange.org" TargetMode="External"/><Relationship Id="rId1" Type="http://schemas.openxmlformats.org/officeDocument/2006/relationships/hyperlink" Target="mailto:jdodson@tuitionexchange.org" TargetMode="External"/><Relationship Id="rId4" Type="http://schemas.openxmlformats.org/officeDocument/2006/relationships/hyperlink" Target="http://www.tuitionexchange.org/" TargetMode="External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4" Type="http://schemas.openxmlformats.org/officeDocument/2006/relationships/image" Target="../media/image17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Relationship Id="rId14" Type="http://schemas.openxmlformats.org/officeDocument/2006/relationships/image" Target="../media/image3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5_2">
  <dgm:title val=""/>
  <dgm:desc val=""/>
  <dgm:catLst>
    <dgm:cat type="accent5" pri="15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0B401E-1588-48BF-B945-73CB5632EF92}" type="doc">
      <dgm:prSet loTypeId="urn:microsoft.com/office/officeart/2005/8/layout/cycle5" loCatId="cycle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6339FEC9-E910-4977-ACED-E1D3E035E66B}">
      <dgm:prSet/>
      <dgm:spPr/>
      <dgm:t>
        <a:bodyPr/>
        <a:lstStyle/>
        <a:p>
          <a:r>
            <a:rPr lang="en-US" dirty="0"/>
            <a:t>A sister, an aunt, a great-aunt, a sorority sister, a baker, a volunteer, and a proven leader </a:t>
          </a:r>
        </a:p>
      </dgm:t>
    </dgm:pt>
    <dgm:pt modelId="{699BDE56-2A05-4F4E-9104-986876D11FCD}" type="parTrans" cxnId="{28A97ECF-0B9A-4B08-96FF-7164E56F1DA3}">
      <dgm:prSet/>
      <dgm:spPr/>
      <dgm:t>
        <a:bodyPr/>
        <a:lstStyle/>
        <a:p>
          <a:endParaRPr lang="en-US"/>
        </a:p>
      </dgm:t>
    </dgm:pt>
    <dgm:pt modelId="{18DC3D0B-3E80-4078-B0DD-823E95EB48AC}" type="sibTrans" cxnId="{28A97ECF-0B9A-4B08-96FF-7164E56F1DA3}">
      <dgm:prSet/>
      <dgm:spPr/>
      <dgm:t>
        <a:bodyPr/>
        <a:lstStyle/>
        <a:p>
          <a:endParaRPr lang="en-US"/>
        </a:p>
      </dgm:t>
    </dgm:pt>
    <dgm:pt modelId="{ABBA6711-54ED-4FFC-8A57-3350EFFBFBCA}">
      <dgm:prSet/>
      <dgm:spPr/>
      <dgm:t>
        <a:bodyPr/>
        <a:lstStyle/>
        <a:p>
          <a:r>
            <a:rPr lang="en-US" dirty="0"/>
            <a:t>Involved in higher education since 1979</a:t>
          </a:r>
        </a:p>
      </dgm:t>
    </dgm:pt>
    <dgm:pt modelId="{9D2B3394-2DB9-4F04-B5DD-EC4F65BE9AA0}" type="parTrans" cxnId="{6804E05C-4BB6-4DF0-B5BB-16F09685D857}">
      <dgm:prSet/>
      <dgm:spPr/>
      <dgm:t>
        <a:bodyPr/>
        <a:lstStyle/>
        <a:p>
          <a:endParaRPr lang="en-US"/>
        </a:p>
      </dgm:t>
    </dgm:pt>
    <dgm:pt modelId="{0AF09D90-C8EB-4B70-8D29-4EFB5535A69E}" type="sibTrans" cxnId="{6804E05C-4BB6-4DF0-B5BB-16F09685D857}">
      <dgm:prSet/>
      <dgm:spPr/>
      <dgm:t>
        <a:bodyPr/>
        <a:lstStyle/>
        <a:p>
          <a:endParaRPr lang="en-US"/>
        </a:p>
      </dgm:t>
    </dgm:pt>
    <dgm:pt modelId="{53231C2B-3CB5-4533-8BDC-F7777698F38C}">
      <dgm:prSet/>
      <dgm:spPr/>
      <dgm:t>
        <a:bodyPr/>
        <a:lstStyle/>
        <a:p>
          <a:r>
            <a:rPr lang="en-US" dirty="0"/>
            <a:t>An educator, a trainer, and now a student too</a:t>
          </a:r>
        </a:p>
      </dgm:t>
    </dgm:pt>
    <dgm:pt modelId="{A8D4A2BD-9E2F-432F-ADA5-DFEE53B0168D}" type="parTrans" cxnId="{8F57D95D-BC2B-4530-ABAB-8859DE584C87}">
      <dgm:prSet/>
      <dgm:spPr/>
      <dgm:t>
        <a:bodyPr/>
        <a:lstStyle/>
        <a:p>
          <a:endParaRPr lang="en-US"/>
        </a:p>
      </dgm:t>
    </dgm:pt>
    <dgm:pt modelId="{5C9A1A7D-FBCA-4FA7-88D4-6AE3133A5174}" type="sibTrans" cxnId="{8F57D95D-BC2B-4530-ABAB-8859DE584C87}">
      <dgm:prSet/>
      <dgm:spPr/>
      <dgm:t>
        <a:bodyPr/>
        <a:lstStyle/>
        <a:p>
          <a:endParaRPr lang="en-US"/>
        </a:p>
      </dgm:t>
    </dgm:pt>
    <dgm:pt modelId="{2C75C851-2664-4384-AAA2-17CF91CABC0A}">
      <dgm:prSet/>
      <dgm:spPr/>
      <dgm:t>
        <a:bodyPr/>
        <a:lstStyle/>
        <a:p>
          <a:r>
            <a:rPr lang="en-US" dirty="0"/>
            <a:t>Myers-Briggs says ENFP and most agree</a:t>
          </a:r>
        </a:p>
      </dgm:t>
    </dgm:pt>
    <dgm:pt modelId="{8124D6F0-0B47-41D2-8101-1AE42725B4D5}" type="parTrans" cxnId="{5E33C502-48B3-4ACE-87D1-38F8AB200798}">
      <dgm:prSet/>
      <dgm:spPr/>
      <dgm:t>
        <a:bodyPr/>
        <a:lstStyle/>
        <a:p>
          <a:endParaRPr lang="en-US"/>
        </a:p>
      </dgm:t>
    </dgm:pt>
    <dgm:pt modelId="{77518E84-5B42-434E-B26B-D5FFC5377106}" type="sibTrans" cxnId="{5E33C502-48B3-4ACE-87D1-38F8AB200798}">
      <dgm:prSet/>
      <dgm:spPr/>
      <dgm:t>
        <a:bodyPr/>
        <a:lstStyle/>
        <a:p>
          <a:endParaRPr lang="en-US"/>
        </a:p>
      </dgm:t>
    </dgm:pt>
    <dgm:pt modelId="{F0985A1F-C5A4-4C09-826C-5419165E4CA1}" type="pres">
      <dgm:prSet presAssocID="{B00B401E-1588-48BF-B945-73CB5632EF92}" presName="cycle" presStyleCnt="0">
        <dgm:presLayoutVars>
          <dgm:dir/>
          <dgm:resizeHandles val="exact"/>
        </dgm:presLayoutVars>
      </dgm:prSet>
      <dgm:spPr/>
    </dgm:pt>
    <dgm:pt modelId="{04864E95-D40F-46C6-ADE5-199994DF49D4}" type="pres">
      <dgm:prSet presAssocID="{6339FEC9-E910-4977-ACED-E1D3E035E66B}" presName="node" presStyleLbl="node1" presStyleIdx="0" presStyleCnt="4">
        <dgm:presLayoutVars>
          <dgm:bulletEnabled val="1"/>
        </dgm:presLayoutVars>
      </dgm:prSet>
      <dgm:spPr/>
    </dgm:pt>
    <dgm:pt modelId="{1482D214-C85D-47D0-A456-36092D50C06E}" type="pres">
      <dgm:prSet presAssocID="{6339FEC9-E910-4977-ACED-E1D3E035E66B}" presName="spNode" presStyleCnt="0"/>
      <dgm:spPr/>
    </dgm:pt>
    <dgm:pt modelId="{AC244204-CF35-4146-A070-4A654EB92720}" type="pres">
      <dgm:prSet presAssocID="{18DC3D0B-3E80-4078-B0DD-823E95EB48AC}" presName="sibTrans" presStyleLbl="sibTrans1D1" presStyleIdx="0" presStyleCnt="4"/>
      <dgm:spPr/>
    </dgm:pt>
    <dgm:pt modelId="{42D7D7B3-1F6F-47DD-81F1-B24BBB34762A}" type="pres">
      <dgm:prSet presAssocID="{ABBA6711-54ED-4FFC-8A57-3350EFFBFBCA}" presName="node" presStyleLbl="node1" presStyleIdx="1" presStyleCnt="4">
        <dgm:presLayoutVars>
          <dgm:bulletEnabled val="1"/>
        </dgm:presLayoutVars>
      </dgm:prSet>
      <dgm:spPr/>
    </dgm:pt>
    <dgm:pt modelId="{FC446B5B-420A-4FFC-A5CA-3F917EB06BD4}" type="pres">
      <dgm:prSet presAssocID="{ABBA6711-54ED-4FFC-8A57-3350EFFBFBCA}" presName="spNode" presStyleCnt="0"/>
      <dgm:spPr/>
    </dgm:pt>
    <dgm:pt modelId="{CBDB4180-F968-47E1-9D8E-38D0BA1D1D9D}" type="pres">
      <dgm:prSet presAssocID="{0AF09D90-C8EB-4B70-8D29-4EFB5535A69E}" presName="sibTrans" presStyleLbl="sibTrans1D1" presStyleIdx="1" presStyleCnt="4"/>
      <dgm:spPr/>
    </dgm:pt>
    <dgm:pt modelId="{F42972A2-A6C0-4847-A2B1-9FE31FBA1CCD}" type="pres">
      <dgm:prSet presAssocID="{53231C2B-3CB5-4533-8BDC-F7777698F38C}" presName="node" presStyleLbl="node1" presStyleIdx="2" presStyleCnt="4">
        <dgm:presLayoutVars>
          <dgm:bulletEnabled val="1"/>
        </dgm:presLayoutVars>
      </dgm:prSet>
      <dgm:spPr/>
    </dgm:pt>
    <dgm:pt modelId="{1156BE5A-D786-4FD4-B046-E7537FDA868C}" type="pres">
      <dgm:prSet presAssocID="{53231C2B-3CB5-4533-8BDC-F7777698F38C}" presName="spNode" presStyleCnt="0"/>
      <dgm:spPr/>
    </dgm:pt>
    <dgm:pt modelId="{85179D84-180B-4A87-BD30-1F2280385A1F}" type="pres">
      <dgm:prSet presAssocID="{5C9A1A7D-FBCA-4FA7-88D4-6AE3133A5174}" presName="sibTrans" presStyleLbl="sibTrans1D1" presStyleIdx="2" presStyleCnt="4"/>
      <dgm:spPr/>
    </dgm:pt>
    <dgm:pt modelId="{CCEFDBF7-3A71-4EF1-837D-F1CE36C803D8}" type="pres">
      <dgm:prSet presAssocID="{2C75C851-2664-4384-AAA2-17CF91CABC0A}" presName="node" presStyleLbl="node1" presStyleIdx="3" presStyleCnt="4">
        <dgm:presLayoutVars>
          <dgm:bulletEnabled val="1"/>
        </dgm:presLayoutVars>
      </dgm:prSet>
      <dgm:spPr/>
    </dgm:pt>
    <dgm:pt modelId="{8800E38D-A470-4F4F-BD70-C5AE91C65B62}" type="pres">
      <dgm:prSet presAssocID="{2C75C851-2664-4384-AAA2-17CF91CABC0A}" presName="spNode" presStyleCnt="0"/>
      <dgm:spPr/>
    </dgm:pt>
    <dgm:pt modelId="{83367A6B-A165-4A43-9C57-51BAF30C3BF5}" type="pres">
      <dgm:prSet presAssocID="{77518E84-5B42-434E-B26B-D5FFC5377106}" presName="sibTrans" presStyleLbl="sibTrans1D1" presStyleIdx="3" presStyleCnt="4"/>
      <dgm:spPr/>
    </dgm:pt>
  </dgm:ptLst>
  <dgm:cxnLst>
    <dgm:cxn modelId="{3A461002-DF27-4E3F-B892-E2BB34512FD1}" type="presOf" srcId="{B00B401E-1588-48BF-B945-73CB5632EF92}" destId="{F0985A1F-C5A4-4C09-826C-5419165E4CA1}" srcOrd="0" destOrd="0" presId="urn:microsoft.com/office/officeart/2005/8/layout/cycle5"/>
    <dgm:cxn modelId="{5E33C502-48B3-4ACE-87D1-38F8AB200798}" srcId="{B00B401E-1588-48BF-B945-73CB5632EF92}" destId="{2C75C851-2664-4384-AAA2-17CF91CABC0A}" srcOrd="3" destOrd="0" parTransId="{8124D6F0-0B47-41D2-8101-1AE42725B4D5}" sibTransId="{77518E84-5B42-434E-B26B-D5FFC5377106}"/>
    <dgm:cxn modelId="{B090E710-75BE-466C-80A8-024344378A8D}" type="presOf" srcId="{0AF09D90-C8EB-4B70-8D29-4EFB5535A69E}" destId="{CBDB4180-F968-47E1-9D8E-38D0BA1D1D9D}" srcOrd="0" destOrd="0" presId="urn:microsoft.com/office/officeart/2005/8/layout/cycle5"/>
    <dgm:cxn modelId="{5564813C-3F37-4F5F-91A9-48593BC6F677}" type="presOf" srcId="{53231C2B-3CB5-4533-8BDC-F7777698F38C}" destId="{F42972A2-A6C0-4847-A2B1-9FE31FBA1CCD}" srcOrd="0" destOrd="0" presId="urn:microsoft.com/office/officeart/2005/8/layout/cycle5"/>
    <dgm:cxn modelId="{EF3A7C3D-6EB0-4235-B499-215191FAB9C5}" type="presOf" srcId="{18DC3D0B-3E80-4078-B0DD-823E95EB48AC}" destId="{AC244204-CF35-4146-A070-4A654EB92720}" srcOrd="0" destOrd="0" presId="urn:microsoft.com/office/officeart/2005/8/layout/cycle5"/>
    <dgm:cxn modelId="{6804E05C-4BB6-4DF0-B5BB-16F09685D857}" srcId="{B00B401E-1588-48BF-B945-73CB5632EF92}" destId="{ABBA6711-54ED-4FFC-8A57-3350EFFBFBCA}" srcOrd="1" destOrd="0" parTransId="{9D2B3394-2DB9-4F04-B5DD-EC4F65BE9AA0}" sibTransId="{0AF09D90-C8EB-4B70-8D29-4EFB5535A69E}"/>
    <dgm:cxn modelId="{8F57D95D-BC2B-4530-ABAB-8859DE584C87}" srcId="{B00B401E-1588-48BF-B945-73CB5632EF92}" destId="{53231C2B-3CB5-4533-8BDC-F7777698F38C}" srcOrd="2" destOrd="0" parTransId="{A8D4A2BD-9E2F-432F-ADA5-DFEE53B0168D}" sibTransId="{5C9A1A7D-FBCA-4FA7-88D4-6AE3133A5174}"/>
    <dgm:cxn modelId="{1F9AC24F-8A8F-4D38-BB05-D1811215E078}" type="presOf" srcId="{5C9A1A7D-FBCA-4FA7-88D4-6AE3133A5174}" destId="{85179D84-180B-4A87-BD30-1F2280385A1F}" srcOrd="0" destOrd="0" presId="urn:microsoft.com/office/officeart/2005/8/layout/cycle5"/>
    <dgm:cxn modelId="{BFAB0587-4620-4B28-A433-95A001314ADA}" type="presOf" srcId="{77518E84-5B42-434E-B26B-D5FFC5377106}" destId="{83367A6B-A165-4A43-9C57-51BAF30C3BF5}" srcOrd="0" destOrd="0" presId="urn:microsoft.com/office/officeart/2005/8/layout/cycle5"/>
    <dgm:cxn modelId="{E436F2AE-CDC3-4106-A26B-19730C647978}" type="presOf" srcId="{ABBA6711-54ED-4FFC-8A57-3350EFFBFBCA}" destId="{42D7D7B3-1F6F-47DD-81F1-B24BBB34762A}" srcOrd="0" destOrd="0" presId="urn:microsoft.com/office/officeart/2005/8/layout/cycle5"/>
    <dgm:cxn modelId="{28A97ECF-0B9A-4B08-96FF-7164E56F1DA3}" srcId="{B00B401E-1588-48BF-B945-73CB5632EF92}" destId="{6339FEC9-E910-4977-ACED-E1D3E035E66B}" srcOrd="0" destOrd="0" parTransId="{699BDE56-2A05-4F4E-9104-986876D11FCD}" sibTransId="{18DC3D0B-3E80-4078-B0DD-823E95EB48AC}"/>
    <dgm:cxn modelId="{22A0FEE7-F477-4632-A1D7-F0E50B00F9F6}" type="presOf" srcId="{6339FEC9-E910-4977-ACED-E1D3E035E66B}" destId="{04864E95-D40F-46C6-ADE5-199994DF49D4}" srcOrd="0" destOrd="0" presId="urn:microsoft.com/office/officeart/2005/8/layout/cycle5"/>
    <dgm:cxn modelId="{ED721FFD-498E-40CF-8B33-2A8C3B156C8F}" type="presOf" srcId="{2C75C851-2664-4384-AAA2-17CF91CABC0A}" destId="{CCEFDBF7-3A71-4EF1-837D-F1CE36C803D8}" srcOrd="0" destOrd="0" presId="urn:microsoft.com/office/officeart/2005/8/layout/cycle5"/>
    <dgm:cxn modelId="{5C72A716-9188-4E99-B734-03232DB78066}" type="presParOf" srcId="{F0985A1F-C5A4-4C09-826C-5419165E4CA1}" destId="{04864E95-D40F-46C6-ADE5-199994DF49D4}" srcOrd="0" destOrd="0" presId="urn:microsoft.com/office/officeart/2005/8/layout/cycle5"/>
    <dgm:cxn modelId="{796EA4E1-B95B-4DC0-8231-E6876D69B722}" type="presParOf" srcId="{F0985A1F-C5A4-4C09-826C-5419165E4CA1}" destId="{1482D214-C85D-47D0-A456-36092D50C06E}" srcOrd="1" destOrd="0" presId="urn:microsoft.com/office/officeart/2005/8/layout/cycle5"/>
    <dgm:cxn modelId="{C274929D-66E5-48A5-878C-A8DDB29C6FBF}" type="presParOf" srcId="{F0985A1F-C5A4-4C09-826C-5419165E4CA1}" destId="{AC244204-CF35-4146-A070-4A654EB92720}" srcOrd="2" destOrd="0" presId="urn:microsoft.com/office/officeart/2005/8/layout/cycle5"/>
    <dgm:cxn modelId="{3555CCFA-4B5C-40C5-BF76-851C2343639D}" type="presParOf" srcId="{F0985A1F-C5A4-4C09-826C-5419165E4CA1}" destId="{42D7D7B3-1F6F-47DD-81F1-B24BBB34762A}" srcOrd="3" destOrd="0" presId="urn:microsoft.com/office/officeart/2005/8/layout/cycle5"/>
    <dgm:cxn modelId="{83E7B768-4E26-4F24-912E-B2571063BA5A}" type="presParOf" srcId="{F0985A1F-C5A4-4C09-826C-5419165E4CA1}" destId="{FC446B5B-420A-4FFC-A5CA-3F917EB06BD4}" srcOrd="4" destOrd="0" presId="urn:microsoft.com/office/officeart/2005/8/layout/cycle5"/>
    <dgm:cxn modelId="{18BAD936-A0D3-45D2-B2CF-C01FFB295E10}" type="presParOf" srcId="{F0985A1F-C5A4-4C09-826C-5419165E4CA1}" destId="{CBDB4180-F968-47E1-9D8E-38D0BA1D1D9D}" srcOrd="5" destOrd="0" presId="urn:microsoft.com/office/officeart/2005/8/layout/cycle5"/>
    <dgm:cxn modelId="{8C5CE663-6044-4D67-845C-00863F36A61A}" type="presParOf" srcId="{F0985A1F-C5A4-4C09-826C-5419165E4CA1}" destId="{F42972A2-A6C0-4847-A2B1-9FE31FBA1CCD}" srcOrd="6" destOrd="0" presId="urn:microsoft.com/office/officeart/2005/8/layout/cycle5"/>
    <dgm:cxn modelId="{FA142784-99A7-4A4C-87F9-7A05793556EE}" type="presParOf" srcId="{F0985A1F-C5A4-4C09-826C-5419165E4CA1}" destId="{1156BE5A-D786-4FD4-B046-E7537FDA868C}" srcOrd="7" destOrd="0" presId="urn:microsoft.com/office/officeart/2005/8/layout/cycle5"/>
    <dgm:cxn modelId="{CBADB806-0376-4613-A941-C49DE1376D8F}" type="presParOf" srcId="{F0985A1F-C5A4-4C09-826C-5419165E4CA1}" destId="{85179D84-180B-4A87-BD30-1F2280385A1F}" srcOrd="8" destOrd="0" presId="urn:microsoft.com/office/officeart/2005/8/layout/cycle5"/>
    <dgm:cxn modelId="{367BB65D-48E0-40E1-A362-66D1946D4BED}" type="presParOf" srcId="{F0985A1F-C5A4-4C09-826C-5419165E4CA1}" destId="{CCEFDBF7-3A71-4EF1-837D-F1CE36C803D8}" srcOrd="9" destOrd="0" presId="urn:microsoft.com/office/officeart/2005/8/layout/cycle5"/>
    <dgm:cxn modelId="{03D713AE-D067-44C0-9726-839C18B032B9}" type="presParOf" srcId="{F0985A1F-C5A4-4C09-826C-5419165E4CA1}" destId="{8800E38D-A470-4F4F-BD70-C5AE91C65B62}" srcOrd="10" destOrd="0" presId="urn:microsoft.com/office/officeart/2005/8/layout/cycle5"/>
    <dgm:cxn modelId="{8F523A16-7C59-4BEC-A6F7-9E0F7F4735DE}" type="presParOf" srcId="{F0985A1F-C5A4-4C09-826C-5419165E4CA1}" destId="{83367A6B-A165-4A43-9C57-51BAF30C3BF5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47F8189-13E9-49A2-9B27-B295CDB07B4E}" type="doc">
      <dgm:prSet loTypeId="urn:microsoft.com/office/officeart/2018/2/layout/IconLabelDescription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1C8F03AF-E221-4514-A333-69E1A6AF323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Tuition Exchange Student Guidelines template</a:t>
          </a:r>
        </a:p>
      </dgm:t>
    </dgm:pt>
    <dgm:pt modelId="{01206176-046A-4080-93ED-F0DE596589BA}" type="parTrans" cxnId="{65161D4D-ACC2-4BC6-A81F-797DD8D5E3F8}">
      <dgm:prSet/>
      <dgm:spPr/>
      <dgm:t>
        <a:bodyPr/>
        <a:lstStyle/>
        <a:p>
          <a:endParaRPr lang="en-US"/>
        </a:p>
      </dgm:t>
    </dgm:pt>
    <dgm:pt modelId="{ABC93821-9CE0-4381-A88F-F779AA13E652}" type="sibTrans" cxnId="{65161D4D-ACC2-4BC6-A81F-797DD8D5E3F8}">
      <dgm:prSet/>
      <dgm:spPr/>
      <dgm:t>
        <a:bodyPr/>
        <a:lstStyle/>
        <a:p>
          <a:endParaRPr lang="en-US"/>
        </a:p>
      </dgm:t>
    </dgm:pt>
    <dgm:pt modelId="{7919C500-FEAF-4785-BC6A-84EA9324717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 guideline to confirm your guidelines are up-to-date</a:t>
          </a:r>
        </a:p>
      </dgm:t>
    </dgm:pt>
    <dgm:pt modelId="{8BBCE9DB-1ED8-42DA-A53D-400803477B90}" type="parTrans" cxnId="{263D96B8-D955-453D-9A82-D2E20AB6E4BA}">
      <dgm:prSet/>
      <dgm:spPr/>
      <dgm:t>
        <a:bodyPr/>
        <a:lstStyle/>
        <a:p>
          <a:endParaRPr lang="en-US"/>
        </a:p>
      </dgm:t>
    </dgm:pt>
    <dgm:pt modelId="{324A1B1B-DFCF-441B-A4FA-FCB4F2DADC4E}" type="sibTrans" cxnId="{263D96B8-D955-453D-9A82-D2E20AB6E4BA}">
      <dgm:prSet/>
      <dgm:spPr/>
      <dgm:t>
        <a:bodyPr/>
        <a:lstStyle/>
        <a:p>
          <a:endParaRPr lang="en-US"/>
        </a:p>
      </dgm:t>
    </dgm:pt>
    <dgm:pt modelId="{B686691D-91B8-45FE-BD8A-33276F80BCF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template to record your guidelines if guidelines are in your head</a:t>
          </a:r>
        </a:p>
      </dgm:t>
    </dgm:pt>
    <dgm:pt modelId="{A2596594-4421-4F63-91D3-1F5855F16134}" type="parTrans" cxnId="{0B6D5C74-EE09-405D-9788-E7D4BB140ECF}">
      <dgm:prSet/>
      <dgm:spPr/>
      <dgm:t>
        <a:bodyPr/>
        <a:lstStyle/>
        <a:p>
          <a:endParaRPr lang="en-US"/>
        </a:p>
      </dgm:t>
    </dgm:pt>
    <dgm:pt modelId="{A3E5B19D-92CA-4BBA-BC1D-9F1EE285FA93}" type="sibTrans" cxnId="{0B6D5C74-EE09-405D-9788-E7D4BB140ECF}">
      <dgm:prSet/>
      <dgm:spPr/>
      <dgm:t>
        <a:bodyPr/>
        <a:lstStyle/>
        <a:p>
          <a:endParaRPr lang="en-US"/>
        </a:p>
      </dgm:t>
    </dgm:pt>
    <dgm:pt modelId="{7921F5DD-51BA-4116-9C93-C41360C1C69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Tuition Exchange Handbook</a:t>
          </a:r>
        </a:p>
      </dgm:t>
    </dgm:pt>
    <dgm:pt modelId="{7B55D4C8-7015-49E9-BD47-D4E79A9F82BA}" type="parTrans" cxnId="{DE4849B1-BA26-4F40-84C0-46CD45C0EDEC}">
      <dgm:prSet/>
      <dgm:spPr/>
      <dgm:t>
        <a:bodyPr/>
        <a:lstStyle/>
        <a:p>
          <a:endParaRPr lang="en-US"/>
        </a:p>
      </dgm:t>
    </dgm:pt>
    <dgm:pt modelId="{19D92B31-1029-48F6-9697-0721F9B427FC}" type="sibTrans" cxnId="{DE4849B1-BA26-4F40-84C0-46CD45C0EDEC}">
      <dgm:prSet/>
      <dgm:spPr/>
      <dgm:t>
        <a:bodyPr/>
        <a:lstStyle/>
        <a:p>
          <a:endParaRPr lang="en-US"/>
        </a:p>
      </dgm:t>
    </dgm:pt>
    <dgm:pt modelId="{ACB6484F-DDB3-4DAA-9B3B-EB1941470DE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 fluid document </a:t>
          </a:r>
        </a:p>
      </dgm:t>
    </dgm:pt>
    <dgm:pt modelId="{08155338-2AA6-4893-90A5-790815FC2307}" type="parTrans" cxnId="{1A327DFB-D73B-4234-8D27-D3ECEB39690C}">
      <dgm:prSet/>
      <dgm:spPr/>
      <dgm:t>
        <a:bodyPr/>
        <a:lstStyle/>
        <a:p>
          <a:endParaRPr lang="en-US"/>
        </a:p>
      </dgm:t>
    </dgm:pt>
    <dgm:pt modelId="{75FECEA4-B5EC-4DA9-BF11-96461960514B}" type="sibTrans" cxnId="{1A327DFB-D73B-4234-8D27-D3ECEB39690C}">
      <dgm:prSet/>
      <dgm:spPr/>
      <dgm:t>
        <a:bodyPr/>
        <a:lstStyle/>
        <a:p>
          <a:endParaRPr lang="en-US"/>
        </a:p>
      </dgm:t>
    </dgm:pt>
    <dgm:pt modelId="{023CA222-F27B-4427-B93C-1A184DED807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Research when in doubt</a:t>
          </a:r>
        </a:p>
      </dgm:t>
    </dgm:pt>
    <dgm:pt modelId="{EFF8E71B-D7AD-4715-BBD7-82364D1ED5FB}" type="parTrans" cxnId="{59181824-0CB4-4F90-826C-13B408CB95D7}">
      <dgm:prSet/>
      <dgm:spPr/>
      <dgm:t>
        <a:bodyPr/>
        <a:lstStyle/>
        <a:p>
          <a:endParaRPr lang="en-US"/>
        </a:p>
      </dgm:t>
    </dgm:pt>
    <dgm:pt modelId="{11316175-A665-435B-8DA4-7A4F8231776C}" type="sibTrans" cxnId="{59181824-0CB4-4F90-826C-13B408CB95D7}">
      <dgm:prSet/>
      <dgm:spPr/>
      <dgm:t>
        <a:bodyPr/>
        <a:lstStyle/>
        <a:p>
          <a:endParaRPr lang="en-US"/>
        </a:p>
      </dgm:t>
    </dgm:pt>
    <dgm:pt modelId="{9541A9FB-C173-41A1-8734-2537151499FE}" type="pres">
      <dgm:prSet presAssocID="{F47F8189-13E9-49A2-9B27-B295CDB07B4E}" presName="root" presStyleCnt="0">
        <dgm:presLayoutVars>
          <dgm:dir/>
          <dgm:resizeHandles val="exact"/>
        </dgm:presLayoutVars>
      </dgm:prSet>
      <dgm:spPr/>
    </dgm:pt>
    <dgm:pt modelId="{39ECF0E8-4F1F-4C85-94B5-90AFC6E2799F}" type="pres">
      <dgm:prSet presAssocID="{1C8F03AF-E221-4514-A333-69E1A6AF3236}" presName="compNode" presStyleCnt="0"/>
      <dgm:spPr/>
    </dgm:pt>
    <dgm:pt modelId="{32507F9B-A32E-42FA-A258-B67E7FEC0EFA}" type="pres">
      <dgm:prSet presAssocID="{1C8F03AF-E221-4514-A333-69E1A6AF323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E9E4D504-9EE9-4D35-937D-80C108DC74A7}" type="pres">
      <dgm:prSet presAssocID="{1C8F03AF-E221-4514-A333-69E1A6AF3236}" presName="iconSpace" presStyleCnt="0"/>
      <dgm:spPr/>
    </dgm:pt>
    <dgm:pt modelId="{E0381DB4-BC20-434A-B7A0-EE61C8B5F1EC}" type="pres">
      <dgm:prSet presAssocID="{1C8F03AF-E221-4514-A333-69E1A6AF3236}" presName="parTx" presStyleLbl="revTx" presStyleIdx="0" presStyleCnt="4">
        <dgm:presLayoutVars>
          <dgm:chMax val="0"/>
          <dgm:chPref val="0"/>
        </dgm:presLayoutVars>
      </dgm:prSet>
      <dgm:spPr/>
    </dgm:pt>
    <dgm:pt modelId="{0D324BDA-4E31-451B-A924-FFDE37BAF3DB}" type="pres">
      <dgm:prSet presAssocID="{1C8F03AF-E221-4514-A333-69E1A6AF3236}" presName="txSpace" presStyleCnt="0"/>
      <dgm:spPr/>
    </dgm:pt>
    <dgm:pt modelId="{8F2782EF-7738-4E37-A8D9-04A8E5C1F4D5}" type="pres">
      <dgm:prSet presAssocID="{1C8F03AF-E221-4514-A333-69E1A6AF3236}" presName="desTx" presStyleLbl="revTx" presStyleIdx="1" presStyleCnt="4">
        <dgm:presLayoutVars/>
      </dgm:prSet>
      <dgm:spPr/>
    </dgm:pt>
    <dgm:pt modelId="{C17814E1-04A7-48F9-9D32-21DBC9856251}" type="pres">
      <dgm:prSet presAssocID="{ABC93821-9CE0-4381-A88F-F779AA13E652}" presName="sibTrans" presStyleCnt="0"/>
      <dgm:spPr/>
    </dgm:pt>
    <dgm:pt modelId="{E2930356-0525-4C6D-9CA9-D45351A51CFC}" type="pres">
      <dgm:prSet presAssocID="{7921F5DD-51BA-4116-9C93-C41360C1C696}" presName="compNode" presStyleCnt="0"/>
      <dgm:spPr/>
    </dgm:pt>
    <dgm:pt modelId="{20B82A6D-2237-4ADF-B92F-381394CFDF28}" type="pres">
      <dgm:prSet presAssocID="{7921F5DD-51BA-4116-9C93-C41360C1C69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5B0D4803-8B82-450F-AC12-E00D4D93FB73}" type="pres">
      <dgm:prSet presAssocID="{7921F5DD-51BA-4116-9C93-C41360C1C696}" presName="iconSpace" presStyleCnt="0"/>
      <dgm:spPr/>
    </dgm:pt>
    <dgm:pt modelId="{0515A775-CD58-443A-BA17-91A986AFCEF1}" type="pres">
      <dgm:prSet presAssocID="{7921F5DD-51BA-4116-9C93-C41360C1C696}" presName="parTx" presStyleLbl="revTx" presStyleIdx="2" presStyleCnt="4">
        <dgm:presLayoutVars>
          <dgm:chMax val="0"/>
          <dgm:chPref val="0"/>
        </dgm:presLayoutVars>
      </dgm:prSet>
      <dgm:spPr/>
    </dgm:pt>
    <dgm:pt modelId="{23682BDF-B14C-4AEA-ACB8-8C3CD39697A8}" type="pres">
      <dgm:prSet presAssocID="{7921F5DD-51BA-4116-9C93-C41360C1C696}" presName="txSpace" presStyleCnt="0"/>
      <dgm:spPr/>
    </dgm:pt>
    <dgm:pt modelId="{B73BD0B9-A3BA-4866-A796-04E07F43E824}" type="pres">
      <dgm:prSet presAssocID="{7921F5DD-51BA-4116-9C93-C41360C1C696}" presName="desTx" presStyleLbl="revTx" presStyleIdx="3" presStyleCnt="4">
        <dgm:presLayoutVars/>
      </dgm:prSet>
      <dgm:spPr/>
    </dgm:pt>
  </dgm:ptLst>
  <dgm:cxnLst>
    <dgm:cxn modelId="{479A5323-BA0D-4291-B86A-297171D943DC}" type="presOf" srcId="{7919C500-FEAF-4785-BC6A-84EA93247177}" destId="{8F2782EF-7738-4E37-A8D9-04A8E5C1F4D5}" srcOrd="0" destOrd="0" presId="urn:microsoft.com/office/officeart/2018/2/layout/IconLabelDescriptionList"/>
    <dgm:cxn modelId="{59181824-0CB4-4F90-826C-13B408CB95D7}" srcId="{7921F5DD-51BA-4116-9C93-C41360C1C696}" destId="{023CA222-F27B-4427-B93C-1A184DED807A}" srcOrd="1" destOrd="0" parTransId="{EFF8E71B-D7AD-4715-BBD7-82364D1ED5FB}" sibTransId="{11316175-A665-435B-8DA4-7A4F8231776C}"/>
    <dgm:cxn modelId="{3C3E4848-6E0F-4DC6-A58E-17D20CD4C774}" type="presOf" srcId="{F47F8189-13E9-49A2-9B27-B295CDB07B4E}" destId="{9541A9FB-C173-41A1-8734-2537151499FE}" srcOrd="0" destOrd="0" presId="urn:microsoft.com/office/officeart/2018/2/layout/IconLabelDescriptionList"/>
    <dgm:cxn modelId="{65161D4D-ACC2-4BC6-A81F-797DD8D5E3F8}" srcId="{F47F8189-13E9-49A2-9B27-B295CDB07B4E}" destId="{1C8F03AF-E221-4514-A333-69E1A6AF3236}" srcOrd="0" destOrd="0" parTransId="{01206176-046A-4080-93ED-F0DE596589BA}" sibTransId="{ABC93821-9CE0-4381-A88F-F779AA13E652}"/>
    <dgm:cxn modelId="{58E5E871-E9BE-465D-BF7C-38EE3A1265C5}" type="presOf" srcId="{023CA222-F27B-4427-B93C-1A184DED807A}" destId="{B73BD0B9-A3BA-4866-A796-04E07F43E824}" srcOrd="0" destOrd="1" presId="urn:microsoft.com/office/officeart/2018/2/layout/IconLabelDescriptionList"/>
    <dgm:cxn modelId="{0B6D5C74-EE09-405D-9788-E7D4BB140ECF}" srcId="{1C8F03AF-E221-4514-A333-69E1A6AF3236}" destId="{B686691D-91B8-45FE-BD8A-33276F80BCFB}" srcOrd="1" destOrd="0" parTransId="{A2596594-4421-4F63-91D3-1F5855F16134}" sibTransId="{A3E5B19D-92CA-4BBA-BC1D-9F1EE285FA93}"/>
    <dgm:cxn modelId="{E14A8291-E7F5-476E-BBC3-A728C3225F58}" type="presOf" srcId="{B686691D-91B8-45FE-BD8A-33276F80BCFB}" destId="{8F2782EF-7738-4E37-A8D9-04A8E5C1F4D5}" srcOrd="0" destOrd="1" presId="urn:microsoft.com/office/officeart/2018/2/layout/IconLabelDescriptionList"/>
    <dgm:cxn modelId="{DE4849B1-BA26-4F40-84C0-46CD45C0EDEC}" srcId="{F47F8189-13E9-49A2-9B27-B295CDB07B4E}" destId="{7921F5DD-51BA-4116-9C93-C41360C1C696}" srcOrd="1" destOrd="0" parTransId="{7B55D4C8-7015-49E9-BD47-D4E79A9F82BA}" sibTransId="{19D92B31-1029-48F6-9697-0721F9B427FC}"/>
    <dgm:cxn modelId="{263D96B8-D955-453D-9A82-D2E20AB6E4BA}" srcId="{1C8F03AF-E221-4514-A333-69E1A6AF3236}" destId="{7919C500-FEAF-4785-BC6A-84EA93247177}" srcOrd="0" destOrd="0" parTransId="{8BBCE9DB-1ED8-42DA-A53D-400803477B90}" sibTransId="{324A1B1B-DFCF-441B-A4FA-FCB4F2DADC4E}"/>
    <dgm:cxn modelId="{FEE790D6-FA95-49A2-98EE-44165486C217}" type="presOf" srcId="{1C8F03AF-E221-4514-A333-69E1A6AF3236}" destId="{E0381DB4-BC20-434A-B7A0-EE61C8B5F1EC}" srcOrd="0" destOrd="0" presId="urn:microsoft.com/office/officeart/2018/2/layout/IconLabelDescriptionList"/>
    <dgm:cxn modelId="{F6329EDB-D008-4779-A8CB-7F16AF7AD89B}" type="presOf" srcId="{ACB6484F-DDB3-4DAA-9B3B-EB1941470DE2}" destId="{B73BD0B9-A3BA-4866-A796-04E07F43E824}" srcOrd="0" destOrd="0" presId="urn:microsoft.com/office/officeart/2018/2/layout/IconLabelDescriptionList"/>
    <dgm:cxn modelId="{082308F1-ECA5-4D80-90CA-3D98DFD80DCC}" type="presOf" srcId="{7921F5DD-51BA-4116-9C93-C41360C1C696}" destId="{0515A775-CD58-443A-BA17-91A986AFCEF1}" srcOrd="0" destOrd="0" presId="urn:microsoft.com/office/officeart/2018/2/layout/IconLabelDescriptionList"/>
    <dgm:cxn modelId="{1A327DFB-D73B-4234-8D27-D3ECEB39690C}" srcId="{7921F5DD-51BA-4116-9C93-C41360C1C696}" destId="{ACB6484F-DDB3-4DAA-9B3B-EB1941470DE2}" srcOrd="0" destOrd="0" parTransId="{08155338-2AA6-4893-90A5-790815FC2307}" sibTransId="{75FECEA4-B5EC-4DA9-BF11-96461960514B}"/>
    <dgm:cxn modelId="{673BBEB8-8D57-4810-8B0B-718316746726}" type="presParOf" srcId="{9541A9FB-C173-41A1-8734-2537151499FE}" destId="{39ECF0E8-4F1F-4C85-94B5-90AFC6E2799F}" srcOrd="0" destOrd="0" presId="urn:microsoft.com/office/officeart/2018/2/layout/IconLabelDescriptionList"/>
    <dgm:cxn modelId="{80DADCF4-8386-4721-946F-C64DFB2ACE4C}" type="presParOf" srcId="{39ECF0E8-4F1F-4C85-94B5-90AFC6E2799F}" destId="{32507F9B-A32E-42FA-A258-B67E7FEC0EFA}" srcOrd="0" destOrd="0" presId="urn:microsoft.com/office/officeart/2018/2/layout/IconLabelDescriptionList"/>
    <dgm:cxn modelId="{EDF6FE19-70D3-4E82-A193-88D1B03B57DA}" type="presParOf" srcId="{39ECF0E8-4F1F-4C85-94B5-90AFC6E2799F}" destId="{E9E4D504-9EE9-4D35-937D-80C108DC74A7}" srcOrd="1" destOrd="0" presId="urn:microsoft.com/office/officeart/2018/2/layout/IconLabelDescriptionList"/>
    <dgm:cxn modelId="{8DB0E496-A13F-48F9-ADB1-6089274EC8E7}" type="presParOf" srcId="{39ECF0E8-4F1F-4C85-94B5-90AFC6E2799F}" destId="{E0381DB4-BC20-434A-B7A0-EE61C8B5F1EC}" srcOrd="2" destOrd="0" presId="urn:microsoft.com/office/officeart/2018/2/layout/IconLabelDescriptionList"/>
    <dgm:cxn modelId="{7D80B305-24FC-49C5-82F6-F38ADB62C3BD}" type="presParOf" srcId="{39ECF0E8-4F1F-4C85-94B5-90AFC6E2799F}" destId="{0D324BDA-4E31-451B-A924-FFDE37BAF3DB}" srcOrd="3" destOrd="0" presId="urn:microsoft.com/office/officeart/2018/2/layout/IconLabelDescriptionList"/>
    <dgm:cxn modelId="{E5280C21-7384-410D-9363-5B24012D1529}" type="presParOf" srcId="{39ECF0E8-4F1F-4C85-94B5-90AFC6E2799F}" destId="{8F2782EF-7738-4E37-A8D9-04A8E5C1F4D5}" srcOrd="4" destOrd="0" presId="urn:microsoft.com/office/officeart/2018/2/layout/IconLabelDescriptionList"/>
    <dgm:cxn modelId="{BBCE89E6-3240-42D2-A441-1FFD1C31454B}" type="presParOf" srcId="{9541A9FB-C173-41A1-8734-2537151499FE}" destId="{C17814E1-04A7-48F9-9D32-21DBC9856251}" srcOrd="1" destOrd="0" presId="urn:microsoft.com/office/officeart/2018/2/layout/IconLabelDescriptionList"/>
    <dgm:cxn modelId="{EFFFFC20-50A6-4643-8E15-16AE65FF4720}" type="presParOf" srcId="{9541A9FB-C173-41A1-8734-2537151499FE}" destId="{E2930356-0525-4C6D-9CA9-D45351A51CFC}" srcOrd="2" destOrd="0" presId="urn:microsoft.com/office/officeart/2018/2/layout/IconLabelDescriptionList"/>
    <dgm:cxn modelId="{70F59A10-3411-4127-A4D3-02CF504167A2}" type="presParOf" srcId="{E2930356-0525-4C6D-9CA9-D45351A51CFC}" destId="{20B82A6D-2237-4ADF-B92F-381394CFDF28}" srcOrd="0" destOrd="0" presId="urn:microsoft.com/office/officeart/2018/2/layout/IconLabelDescriptionList"/>
    <dgm:cxn modelId="{343E795B-FF25-470E-86B9-D0A4665981BF}" type="presParOf" srcId="{E2930356-0525-4C6D-9CA9-D45351A51CFC}" destId="{5B0D4803-8B82-450F-AC12-E00D4D93FB73}" srcOrd="1" destOrd="0" presId="urn:microsoft.com/office/officeart/2018/2/layout/IconLabelDescriptionList"/>
    <dgm:cxn modelId="{74A04B1C-8228-4806-9902-1EBFECA87665}" type="presParOf" srcId="{E2930356-0525-4C6D-9CA9-D45351A51CFC}" destId="{0515A775-CD58-443A-BA17-91A986AFCEF1}" srcOrd="2" destOrd="0" presId="urn:microsoft.com/office/officeart/2018/2/layout/IconLabelDescriptionList"/>
    <dgm:cxn modelId="{075EBA20-8160-432C-A3B0-9E61619C2ED7}" type="presParOf" srcId="{E2930356-0525-4C6D-9CA9-D45351A51CFC}" destId="{23682BDF-B14C-4AEA-ACB8-8C3CD39697A8}" srcOrd="3" destOrd="0" presId="urn:microsoft.com/office/officeart/2018/2/layout/IconLabelDescriptionList"/>
    <dgm:cxn modelId="{9979006A-4AD5-45D1-AB3D-080AB5C93676}" type="presParOf" srcId="{E2930356-0525-4C6D-9CA9-D45351A51CFC}" destId="{B73BD0B9-A3BA-4866-A796-04E07F43E824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44C31A5-48E2-4825-B647-FE353313CA80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CD3449A7-CEEF-4785-90C5-35DD6C198E6D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Families need reminding to complete the FAFSA and share the consequences if required!</a:t>
          </a:r>
        </a:p>
      </dgm:t>
    </dgm:pt>
    <dgm:pt modelId="{72E3E971-F46D-4F9D-A18C-ACBAC62FE631}" type="parTrans" cxnId="{47F4FF76-D8B8-4C85-8E40-3E2DDC44C0CE}">
      <dgm:prSet/>
      <dgm:spPr/>
      <dgm:t>
        <a:bodyPr/>
        <a:lstStyle/>
        <a:p>
          <a:endParaRPr lang="en-US"/>
        </a:p>
      </dgm:t>
    </dgm:pt>
    <dgm:pt modelId="{EB436C73-FAA6-469F-90C4-733C27B41571}" type="sibTrans" cxnId="{47F4FF76-D8B8-4C85-8E40-3E2DDC44C0CE}">
      <dgm:prSet/>
      <dgm:spPr/>
      <dgm:t>
        <a:bodyPr/>
        <a:lstStyle/>
        <a:p>
          <a:endParaRPr lang="en-US"/>
        </a:p>
      </dgm:t>
    </dgm:pt>
    <dgm:pt modelId="{DD55414B-A216-4FA4-9452-2A5338E1457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Request a TE specific email address Think:  </a:t>
          </a:r>
          <a:r>
            <a:rPr lang="en-US" dirty="0">
              <a:hlinkClick xmlns:r="http://schemas.openxmlformats.org/officeDocument/2006/relationships" r:id="rId1"/>
            </a:rPr>
            <a:t>TE@myschool.edu</a:t>
          </a:r>
          <a:endParaRPr lang="en-US" dirty="0"/>
        </a:p>
      </dgm:t>
    </dgm:pt>
    <dgm:pt modelId="{E66F16EA-1B41-42B0-ABE7-1A9774CE6E2F}" type="parTrans" cxnId="{289DD109-5E5F-4F0C-93A1-247F142BEB51}">
      <dgm:prSet/>
      <dgm:spPr/>
      <dgm:t>
        <a:bodyPr/>
        <a:lstStyle/>
        <a:p>
          <a:endParaRPr lang="en-US"/>
        </a:p>
      </dgm:t>
    </dgm:pt>
    <dgm:pt modelId="{A6F6660A-67D4-4F0B-A7C6-9D586D121799}" type="sibTrans" cxnId="{289DD109-5E5F-4F0C-93A1-247F142BEB51}">
      <dgm:prSet/>
      <dgm:spPr/>
      <dgm:t>
        <a:bodyPr/>
        <a:lstStyle/>
        <a:p>
          <a:endParaRPr lang="en-US"/>
        </a:p>
      </dgm:t>
    </dgm:pt>
    <dgm:pt modelId="{D335CC46-56C4-4AA8-990A-9A0D1DAA10E4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Get assistance from Marketing make sure your message is school approved!</a:t>
          </a:r>
        </a:p>
      </dgm:t>
    </dgm:pt>
    <dgm:pt modelId="{D3F02481-41AC-48A1-9EF2-3026D1D4447D}" type="parTrans" cxnId="{4612768A-AF6F-4A48-8675-69128F1D354A}">
      <dgm:prSet/>
      <dgm:spPr/>
      <dgm:t>
        <a:bodyPr/>
        <a:lstStyle/>
        <a:p>
          <a:endParaRPr lang="en-US"/>
        </a:p>
      </dgm:t>
    </dgm:pt>
    <dgm:pt modelId="{75491B77-223F-4220-9F28-C2B61418D746}" type="sibTrans" cxnId="{4612768A-AF6F-4A48-8675-69128F1D354A}">
      <dgm:prSet/>
      <dgm:spPr/>
      <dgm:t>
        <a:bodyPr/>
        <a:lstStyle/>
        <a:p>
          <a:endParaRPr lang="en-US"/>
        </a:p>
      </dgm:t>
    </dgm:pt>
    <dgm:pt modelId="{962FB7A2-36B1-425F-874F-DF4EC062E05C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This is a potential scholarship opportunity – but not one that is guaranteed! Be sure you disclose this…</a:t>
          </a:r>
        </a:p>
      </dgm:t>
    </dgm:pt>
    <dgm:pt modelId="{7121BFD8-37F5-4FEC-B77E-A6D82BCF17A3}" type="parTrans" cxnId="{30AA1E80-4B71-4827-A318-945B891C1EAC}">
      <dgm:prSet/>
      <dgm:spPr/>
      <dgm:t>
        <a:bodyPr/>
        <a:lstStyle/>
        <a:p>
          <a:endParaRPr lang="en-US"/>
        </a:p>
      </dgm:t>
    </dgm:pt>
    <dgm:pt modelId="{F0182D99-B111-48BA-BA59-4D575B236576}" type="sibTrans" cxnId="{30AA1E80-4B71-4827-A318-945B891C1EAC}">
      <dgm:prSet/>
      <dgm:spPr/>
      <dgm:t>
        <a:bodyPr/>
        <a:lstStyle/>
        <a:p>
          <a:endParaRPr lang="en-US"/>
        </a:p>
      </dgm:t>
    </dgm:pt>
    <dgm:pt modelId="{6565F88F-ED97-4DF9-BB78-B33A8996044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>
              <a:hlinkClick xmlns:r="http://schemas.openxmlformats.org/officeDocument/2006/relationships" r:id="rId2"/>
            </a:rPr>
            <a:t>www.random.org</a:t>
          </a:r>
          <a:r>
            <a:rPr lang="en-US" dirty="0"/>
            <a:t> can help with lottery decisions</a:t>
          </a:r>
        </a:p>
      </dgm:t>
    </dgm:pt>
    <dgm:pt modelId="{32F58A30-9D9B-4127-90FB-57C9974B1AC1}" type="parTrans" cxnId="{FA01CB93-5E56-44C0-A065-B310A1FA55D8}">
      <dgm:prSet/>
      <dgm:spPr/>
      <dgm:t>
        <a:bodyPr/>
        <a:lstStyle/>
        <a:p>
          <a:endParaRPr lang="en-US"/>
        </a:p>
      </dgm:t>
    </dgm:pt>
    <dgm:pt modelId="{3367E205-0FC2-44A5-91E4-13CCB759141B}" type="sibTrans" cxnId="{FA01CB93-5E56-44C0-A065-B310A1FA55D8}">
      <dgm:prSet/>
      <dgm:spPr/>
      <dgm:t>
        <a:bodyPr/>
        <a:lstStyle/>
        <a:p>
          <a:endParaRPr lang="en-US"/>
        </a:p>
      </dgm:t>
    </dgm:pt>
    <dgm:pt modelId="{5FAC89E7-F4A7-4AD0-BDAC-C14637F987A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 calendar helps you keep track of what do I need to do next.  </a:t>
          </a:r>
        </a:p>
      </dgm:t>
    </dgm:pt>
    <dgm:pt modelId="{F635A64F-D9BC-4B2C-97AD-4FA2725E4909}" type="parTrans" cxnId="{4D74B8E1-EF41-4057-AAFB-E4890EEA35D5}">
      <dgm:prSet/>
      <dgm:spPr/>
      <dgm:t>
        <a:bodyPr/>
        <a:lstStyle/>
        <a:p>
          <a:endParaRPr lang="en-US"/>
        </a:p>
      </dgm:t>
    </dgm:pt>
    <dgm:pt modelId="{80294CA3-AB54-4FAD-AF6E-8AD996EE0802}" type="sibTrans" cxnId="{4D74B8E1-EF41-4057-AAFB-E4890EEA35D5}">
      <dgm:prSet/>
      <dgm:spPr/>
      <dgm:t>
        <a:bodyPr/>
        <a:lstStyle/>
        <a:p>
          <a:endParaRPr lang="en-US"/>
        </a:p>
      </dgm:t>
    </dgm:pt>
    <dgm:pt modelId="{3DCC78A8-792D-4D07-87E8-DAF9B22B397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Each school administers TE differently, encourage families to contact the TELO at their importing school for concise information.   </a:t>
          </a:r>
        </a:p>
      </dgm:t>
    </dgm:pt>
    <dgm:pt modelId="{0FDFEFEF-5CAB-48C9-93F6-9F743A7AE076}" type="parTrans" cxnId="{6D9F4987-A449-4CC5-BA5E-6BF451DEEE07}">
      <dgm:prSet/>
      <dgm:spPr/>
      <dgm:t>
        <a:bodyPr/>
        <a:lstStyle/>
        <a:p>
          <a:endParaRPr lang="en-US"/>
        </a:p>
      </dgm:t>
    </dgm:pt>
    <dgm:pt modelId="{93D1ABC2-E6B4-4A18-800B-6933D7151439}" type="sibTrans" cxnId="{6D9F4987-A449-4CC5-BA5E-6BF451DEEE07}">
      <dgm:prSet/>
      <dgm:spPr/>
      <dgm:t>
        <a:bodyPr/>
        <a:lstStyle/>
        <a:p>
          <a:endParaRPr lang="en-US"/>
        </a:p>
      </dgm:t>
    </dgm:pt>
    <dgm:pt modelId="{54290ED0-ACF9-45A4-A339-74A24EBBF0D1}" type="pres">
      <dgm:prSet presAssocID="{144C31A5-48E2-4825-B647-FE353313CA80}" presName="root" presStyleCnt="0">
        <dgm:presLayoutVars>
          <dgm:dir/>
          <dgm:resizeHandles val="exact"/>
        </dgm:presLayoutVars>
      </dgm:prSet>
      <dgm:spPr/>
    </dgm:pt>
    <dgm:pt modelId="{69A4858C-CEA6-4731-B6F6-FC426D3DB56A}" type="pres">
      <dgm:prSet presAssocID="{CD3449A7-CEEF-4785-90C5-35DD6C198E6D}" presName="compNode" presStyleCnt="0"/>
      <dgm:spPr/>
    </dgm:pt>
    <dgm:pt modelId="{43E5D2B6-FFB3-4983-B94D-C8219BED1643}" type="pres">
      <dgm:prSet presAssocID="{CD3449A7-CEEF-4785-90C5-35DD6C198E6D}" presName="iconRect" presStyleLbl="node1" presStyleIdx="0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2379BCB0-1E50-4279-A6CF-05970DE7ABA0}" type="pres">
      <dgm:prSet presAssocID="{CD3449A7-CEEF-4785-90C5-35DD6C198E6D}" presName="iconSpace" presStyleCnt="0"/>
      <dgm:spPr/>
    </dgm:pt>
    <dgm:pt modelId="{105DD017-0AFC-4190-979A-8F74BA2EFCA7}" type="pres">
      <dgm:prSet presAssocID="{CD3449A7-CEEF-4785-90C5-35DD6C198E6D}" presName="parTx" presStyleLbl="revTx" presStyleIdx="0" presStyleCnt="10">
        <dgm:presLayoutVars>
          <dgm:chMax val="0"/>
          <dgm:chPref val="0"/>
        </dgm:presLayoutVars>
      </dgm:prSet>
      <dgm:spPr/>
    </dgm:pt>
    <dgm:pt modelId="{45DBFFF6-3ECD-4C37-9B19-1D9DF3D31925}" type="pres">
      <dgm:prSet presAssocID="{CD3449A7-CEEF-4785-90C5-35DD6C198E6D}" presName="txSpace" presStyleCnt="0"/>
      <dgm:spPr/>
    </dgm:pt>
    <dgm:pt modelId="{9F13B5B7-EE50-40DC-B69E-2D9BA0E4C4BE}" type="pres">
      <dgm:prSet presAssocID="{CD3449A7-CEEF-4785-90C5-35DD6C198E6D}" presName="desTx" presStyleLbl="revTx" presStyleIdx="1" presStyleCnt="10">
        <dgm:presLayoutVars/>
      </dgm:prSet>
      <dgm:spPr/>
    </dgm:pt>
    <dgm:pt modelId="{C4D93F8C-649A-4C3F-8742-494CEB3E567B}" type="pres">
      <dgm:prSet presAssocID="{EB436C73-FAA6-469F-90C4-733C27B41571}" presName="sibTrans" presStyleCnt="0"/>
      <dgm:spPr/>
    </dgm:pt>
    <dgm:pt modelId="{0ECEA559-77FA-47C1-859E-8E01E47A4204}" type="pres">
      <dgm:prSet presAssocID="{DD55414B-A216-4FA4-9452-2A5338E14576}" presName="compNode" presStyleCnt="0"/>
      <dgm:spPr/>
    </dgm:pt>
    <dgm:pt modelId="{2CD6C080-53CA-4829-805E-93E75C45E030}" type="pres">
      <dgm:prSet presAssocID="{DD55414B-A216-4FA4-9452-2A5338E14576}" presName="iconRect" presStyleLbl="node1" presStyleIdx="1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151187E4-950B-427A-B579-DF34F3EE65E9}" type="pres">
      <dgm:prSet presAssocID="{DD55414B-A216-4FA4-9452-2A5338E14576}" presName="iconSpace" presStyleCnt="0"/>
      <dgm:spPr/>
    </dgm:pt>
    <dgm:pt modelId="{50C127B2-66C5-499A-8B22-D4DE5488295A}" type="pres">
      <dgm:prSet presAssocID="{DD55414B-A216-4FA4-9452-2A5338E14576}" presName="parTx" presStyleLbl="revTx" presStyleIdx="2" presStyleCnt="10">
        <dgm:presLayoutVars>
          <dgm:chMax val="0"/>
          <dgm:chPref val="0"/>
        </dgm:presLayoutVars>
      </dgm:prSet>
      <dgm:spPr/>
    </dgm:pt>
    <dgm:pt modelId="{372509C1-8EFA-4EF6-8A91-9638DC65C074}" type="pres">
      <dgm:prSet presAssocID="{DD55414B-A216-4FA4-9452-2A5338E14576}" presName="txSpace" presStyleCnt="0"/>
      <dgm:spPr/>
    </dgm:pt>
    <dgm:pt modelId="{8EE3323D-4EF6-4BA5-AC77-5B8CCF2F73FB}" type="pres">
      <dgm:prSet presAssocID="{DD55414B-A216-4FA4-9452-2A5338E14576}" presName="desTx" presStyleLbl="revTx" presStyleIdx="3" presStyleCnt="10">
        <dgm:presLayoutVars/>
      </dgm:prSet>
      <dgm:spPr/>
    </dgm:pt>
    <dgm:pt modelId="{5E099881-CDDB-4445-BBAA-8F331CED15F5}" type="pres">
      <dgm:prSet presAssocID="{A6F6660A-67D4-4F0B-A7C6-9D586D121799}" presName="sibTrans" presStyleCnt="0"/>
      <dgm:spPr/>
    </dgm:pt>
    <dgm:pt modelId="{C36EE838-43D0-4F64-984C-3B4685637E9D}" type="pres">
      <dgm:prSet presAssocID="{D335CC46-56C4-4AA8-990A-9A0D1DAA10E4}" presName="compNode" presStyleCnt="0"/>
      <dgm:spPr/>
    </dgm:pt>
    <dgm:pt modelId="{6E2F0007-055F-4AA0-B711-DD8952080BC3}" type="pres">
      <dgm:prSet presAssocID="{D335CC46-56C4-4AA8-990A-9A0D1DAA10E4}" presName="iconRect" presStyleLbl="node1" presStyleIdx="2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EEFADF30-9ADA-4708-9F01-54D794DE4EFA}" type="pres">
      <dgm:prSet presAssocID="{D335CC46-56C4-4AA8-990A-9A0D1DAA10E4}" presName="iconSpace" presStyleCnt="0"/>
      <dgm:spPr/>
    </dgm:pt>
    <dgm:pt modelId="{A4ED23B6-BAFE-40CB-84BE-A15A43E2884F}" type="pres">
      <dgm:prSet presAssocID="{D335CC46-56C4-4AA8-990A-9A0D1DAA10E4}" presName="parTx" presStyleLbl="revTx" presStyleIdx="4" presStyleCnt="10">
        <dgm:presLayoutVars>
          <dgm:chMax val="0"/>
          <dgm:chPref val="0"/>
        </dgm:presLayoutVars>
      </dgm:prSet>
      <dgm:spPr/>
    </dgm:pt>
    <dgm:pt modelId="{48AF00E7-A8E4-451A-92DC-1EE007412855}" type="pres">
      <dgm:prSet presAssocID="{D335CC46-56C4-4AA8-990A-9A0D1DAA10E4}" presName="txSpace" presStyleCnt="0"/>
      <dgm:spPr/>
    </dgm:pt>
    <dgm:pt modelId="{C041BA5D-7A88-4B1A-9897-9E579E38B70B}" type="pres">
      <dgm:prSet presAssocID="{D335CC46-56C4-4AA8-990A-9A0D1DAA10E4}" presName="desTx" presStyleLbl="revTx" presStyleIdx="5" presStyleCnt="10">
        <dgm:presLayoutVars/>
      </dgm:prSet>
      <dgm:spPr/>
    </dgm:pt>
    <dgm:pt modelId="{44F78BF6-7BCC-4F54-BDBF-9CFC3BB4F365}" type="pres">
      <dgm:prSet presAssocID="{75491B77-223F-4220-9F28-C2B61418D746}" presName="sibTrans" presStyleCnt="0"/>
      <dgm:spPr/>
    </dgm:pt>
    <dgm:pt modelId="{231423D4-AA58-4ABA-B3DD-8AB3DD15EA5C}" type="pres">
      <dgm:prSet presAssocID="{962FB7A2-36B1-425F-874F-DF4EC062E05C}" presName="compNode" presStyleCnt="0"/>
      <dgm:spPr/>
    </dgm:pt>
    <dgm:pt modelId="{E60E24B6-9EB6-4C61-AC1B-181DC4351F5B}" type="pres">
      <dgm:prSet presAssocID="{962FB7A2-36B1-425F-874F-DF4EC062E05C}" presName="iconRect" presStyleLbl="node1" presStyleIdx="3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rning"/>
        </a:ext>
      </dgm:extLst>
    </dgm:pt>
    <dgm:pt modelId="{9401E378-7BFD-4F8F-8B36-75D55CAAD941}" type="pres">
      <dgm:prSet presAssocID="{962FB7A2-36B1-425F-874F-DF4EC062E05C}" presName="iconSpace" presStyleCnt="0"/>
      <dgm:spPr/>
    </dgm:pt>
    <dgm:pt modelId="{BBE64A29-E5EE-45F4-B82C-F665A7761579}" type="pres">
      <dgm:prSet presAssocID="{962FB7A2-36B1-425F-874F-DF4EC062E05C}" presName="parTx" presStyleLbl="revTx" presStyleIdx="6" presStyleCnt="10">
        <dgm:presLayoutVars>
          <dgm:chMax val="0"/>
          <dgm:chPref val="0"/>
        </dgm:presLayoutVars>
      </dgm:prSet>
      <dgm:spPr/>
    </dgm:pt>
    <dgm:pt modelId="{5D50D263-82E5-4133-A31C-C1E533933DA0}" type="pres">
      <dgm:prSet presAssocID="{962FB7A2-36B1-425F-874F-DF4EC062E05C}" presName="txSpace" presStyleCnt="0"/>
      <dgm:spPr/>
    </dgm:pt>
    <dgm:pt modelId="{C6298F84-9DE5-414A-BF6C-B7DF3A7A999A}" type="pres">
      <dgm:prSet presAssocID="{962FB7A2-36B1-425F-874F-DF4EC062E05C}" presName="desTx" presStyleLbl="revTx" presStyleIdx="7" presStyleCnt="10">
        <dgm:presLayoutVars/>
      </dgm:prSet>
      <dgm:spPr/>
    </dgm:pt>
    <dgm:pt modelId="{17074413-E022-4152-AA36-37F03F5B7725}" type="pres">
      <dgm:prSet presAssocID="{F0182D99-B111-48BA-BA59-4D575B236576}" presName="sibTrans" presStyleCnt="0"/>
      <dgm:spPr/>
    </dgm:pt>
    <dgm:pt modelId="{250DAC61-FB97-46FA-84BE-F723ED499E96}" type="pres">
      <dgm:prSet presAssocID="{6565F88F-ED97-4DF9-BB78-B33A8996044A}" presName="compNode" presStyleCnt="0"/>
      <dgm:spPr/>
    </dgm:pt>
    <dgm:pt modelId="{95E2A26F-F082-430B-9064-2EC042F1D795}" type="pres">
      <dgm:prSet presAssocID="{6565F88F-ED97-4DF9-BB78-B33A8996044A}" presName="iconRect" presStyleLbl="node1" presStyleIdx="4" presStyleCnt="5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2793C501-5327-40F7-8DC0-E8B390F1DABB}" type="pres">
      <dgm:prSet presAssocID="{6565F88F-ED97-4DF9-BB78-B33A8996044A}" presName="iconSpace" presStyleCnt="0"/>
      <dgm:spPr/>
    </dgm:pt>
    <dgm:pt modelId="{3534FD1B-2830-4534-B97E-83A24C108975}" type="pres">
      <dgm:prSet presAssocID="{6565F88F-ED97-4DF9-BB78-B33A8996044A}" presName="parTx" presStyleLbl="revTx" presStyleIdx="8" presStyleCnt="10">
        <dgm:presLayoutVars>
          <dgm:chMax val="0"/>
          <dgm:chPref val="0"/>
        </dgm:presLayoutVars>
      </dgm:prSet>
      <dgm:spPr/>
    </dgm:pt>
    <dgm:pt modelId="{9D9EB9CA-E786-45D4-A397-86DA08B8F06F}" type="pres">
      <dgm:prSet presAssocID="{6565F88F-ED97-4DF9-BB78-B33A8996044A}" presName="txSpace" presStyleCnt="0"/>
      <dgm:spPr/>
    </dgm:pt>
    <dgm:pt modelId="{18AB85DE-064B-4F30-8802-14D9E261BC99}" type="pres">
      <dgm:prSet presAssocID="{6565F88F-ED97-4DF9-BB78-B33A8996044A}" presName="desTx" presStyleLbl="revTx" presStyleIdx="9" presStyleCnt="10" custLinFactNeighborX="-7718" custLinFactNeighborY="-47698">
        <dgm:presLayoutVars/>
      </dgm:prSet>
      <dgm:spPr/>
    </dgm:pt>
  </dgm:ptLst>
  <dgm:cxnLst>
    <dgm:cxn modelId="{289DD109-5E5F-4F0C-93A1-247F142BEB51}" srcId="{144C31A5-48E2-4825-B647-FE353313CA80}" destId="{DD55414B-A216-4FA4-9452-2A5338E14576}" srcOrd="1" destOrd="0" parTransId="{E66F16EA-1B41-42B0-ABE7-1A9774CE6E2F}" sibTransId="{A6F6660A-67D4-4F0B-A7C6-9D586D121799}"/>
    <dgm:cxn modelId="{49AC9D3E-6B86-4152-96CF-E846125BB312}" type="presOf" srcId="{962FB7A2-36B1-425F-874F-DF4EC062E05C}" destId="{BBE64A29-E5EE-45F4-B82C-F665A7761579}" srcOrd="0" destOrd="0" presId="urn:microsoft.com/office/officeart/2018/2/layout/IconLabelDescriptionList"/>
    <dgm:cxn modelId="{EFE4A26E-117C-4F67-A9D3-FCC230F836D6}" type="presOf" srcId="{D335CC46-56C4-4AA8-990A-9A0D1DAA10E4}" destId="{A4ED23B6-BAFE-40CB-84BE-A15A43E2884F}" srcOrd="0" destOrd="0" presId="urn:microsoft.com/office/officeart/2018/2/layout/IconLabelDescriptionList"/>
    <dgm:cxn modelId="{DE65CD4F-5F33-4737-93E3-A766EFFF2A58}" type="presOf" srcId="{144C31A5-48E2-4825-B647-FE353313CA80}" destId="{54290ED0-ACF9-45A4-A339-74A24EBBF0D1}" srcOrd="0" destOrd="0" presId="urn:microsoft.com/office/officeart/2018/2/layout/IconLabelDescriptionList"/>
    <dgm:cxn modelId="{47F4FF76-D8B8-4C85-8E40-3E2DDC44C0CE}" srcId="{144C31A5-48E2-4825-B647-FE353313CA80}" destId="{CD3449A7-CEEF-4785-90C5-35DD6C198E6D}" srcOrd="0" destOrd="0" parTransId="{72E3E971-F46D-4F9D-A18C-ACBAC62FE631}" sibTransId="{EB436C73-FAA6-469F-90C4-733C27B41571}"/>
    <dgm:cxn modelId="{1C8DA578-9575-4851-860E-2CE9DDD7DF8A}" type="presOf" srcId="{DD55414B-A216-4FA4-9452-2A5338E14576}" destId="{50C127B2-66C5-499A-8B22-D4DE5488295A}" srcOrd="0" destOrd="0" presId="urn:microsoft.com/office/officeart/2018/2/layout/IconLabelDescriptionList"/>
    <dgm:cxn modelId="{10586D7C-E56C-40C6-8BD8-9CBAA4EC4AEF}" type="presOf" srcId="{6565F88F-ED97-4DF9-BB78-B33A8996044A}" destId="{3534FD1B-2830-4534-B97E-83A24C108975}" srcOrd="0" destOrd="0" presId="urn:microsoft.com/office/officeart/2018/2/layout/IconLabelDescriptionList"/>
    <dgm:cxn modelId="{30AA1E80-4B71-4827-A318-945B891C1EAC}" srcId="{144C31A5-48E2-4825-B647-FE353313CA80}" destId="{962FB7A2-36B1-425F-874F-DF4EC062E05C}" srcOrd="3" destOrd="0" parTransId="{7121BFD8-37F5-4FEC-B77E-A6D82BCF17A3}" sibTransId="{F0182D99-B111-48BA-BA59-4D575B236576}"/>
    <dgm:cxn modelId="{6D9F4987-A449-4CC5-BA5E-6BF451DEEE07}" srcId="{6565F88F-ED97-4DF9-BB78-B33A8996044A}" destId="{3DCC78A8-792D-4D07-87E8-DAF9B22B397B}" srcOrd="1" destOrd="0" parTransId="{0FDFEFEF-5CAB-48C9-93F6-9F743A7AE076}" sibTransId="{93D1ABC2-E6B4-4A18-800B-6933D7151439}"/>
    <dgm:cxn modelId="{4612768A-AF6F-4A48-8675-69128F1D354A}" srcId="{144C31A5-48E2-4825-B647-FE353313CA80}" destId="{D335CC46-56C4-4AA8-990A-9A0D1DAA10E4}" srcOrd="2" destOrd="0" parTransId="{D3F02481-41AC-48A1-9EF2-3026D1D4447D}" sibTransId="{75491B77-223F-4220-9F28-C2B61418D746}"/>
    <dgm:cxn modelId="{FA01CB93-5E56-44C0-A065-B310A1FA55D8}" srcId="{144C31A5-48E2-4825-B647-FE353313CA80}" destId="{6565F88F-ED97-4DF9-BB78-B33A8996044A}" srcOrd="4" destOrd="0" parTransId="{32F58A30-9D9B-4127-90FB-57C9974B1AC1}" sibTransId="{3367E205-0FC2-44A5-91E4-13CCB759141B}"/>
    <dgm:cxn modelId="{61A70C9B-B047-4EB7-80BD-7AC908EDA9B8}" type="presOf" srcId="{3DCC78A8-792D-4D07-87E8-DAF9B22B397B}" destId="{18AB85DE-064B-4F30-8802-14D9E261BC99}" srcOrd="0" destOrd="1" presId="urn:microsoft.com/office/officeart/2018/2/layout/IconLabelDescriptionList"/>
    <dgm:cxn modelId="{4D74B8E1-EF41-4057-AAFB-E4890EEA35D5}" srcId="{6565F88F-ED97-4DF9-BB78-B33A8996044A}" destId="{5FAC89E7-F4A7-4AD0-BDAC-C14637F987AA}" srcOrd="0" destOrd="0" parTransId="{F635A64F-D9BC-4B2C-97AD-4FA2725E4909}" sibTransId="{80294CA3-AB54-4FAD-AF6E-8AD996EE0802}"/>
    <dgm:cxn modelId="{2FAB3EEC-3977-484E-AD9C-D4AB19C4A26B}" type="presOf" srcId="{CD3449A7-CEEF-4785-90C5-35DD6C198E6D}" destId="{105DD017-0AFC-4190-979A-8F74BA2EFCA7}" srcOrd="0" destOrd="0" presId="urn:microsoft.com/office/officeart/2018/2/layout/IconLabelDescriptionList"/>
    <dgm:cxn modelId="{EEB4BFFA-9979-4971-B466-24184A723246}" type="presOf" srcId="{5FAC89E7-F4A7-4AD0-BDAC-C14637F987AA}" destId="{18AB85DE-064B-4F30-8802-14D9E261BC99}" srcOrd="0" destOrd="0" presId="urn:microsoft.com/office/officeart/2018/2/layout/IconLabelDescriptionList"/>
    <dgm:cxn modelId="{364BE958-2280-40D9-B549-394ABF8029AE}" type="presParOf" srcId="{54290ED0-ACF9-45A4-A339-74A24EBBF0D1}" destId="{69A4858C-CEA6-4731-B6F6-FC426D3DB56A}" srcOrd="0" destOrd="0" presId="urn:microsoft.com/office/officeart/2018/2/layout/IconLabelDescriptionList"/>
    <dgm:cxn modelId="{2DD53859-DFE7-460B-9A7E-3E4770336DE4}" type="presParOf" srcId="{69A4858C-CEA6-4731-B6F6-FC426D3DB56A}" destId="{43E5D2B6-FFB3-4983-B94D-C8219BED1643}" srcOrd="0" destOrd="0" presId="urn:microsoft.com/office/officeart/2018/2/layout/IconLabelDescriptionList"/>
    <dgm:cxn modelId="{DF2A3E4F-E70E-486D-BD46-EC21313231F2}" type="presParOf" srcId="{69A4858C-CEA6-4731-B6F6-FC426D3DB56A}" destId="{2379BCB0-1E50-4279-A6CF-05970DE7ABA0}" srcOrd="1" destOrd="0" presId="urn:microsoft.com/office/officeart/2018/2/layout/IconLabelDescriptionList"/>
    <dgm:cxn modelId="{ADCC321B-087D-4E2E-A833-6CB7882478CC}" type="presParOf" srcId="{69A4858C-CEA6-4731-B6F6-FC426D3DB56A}" destId="{105DD017-0AFC-4190-979A-8F74BA2EFCA7}" srcOrd="2" destOrd="0" presId="urn:microsoft.com/office/officeart/2018/2/layout/IconLabelDescriptionList"/>
    <dgm:cxn modelId="{4FA16879-29C4-46FA-91B1-F22E7451DCC7}" type="presParOf" srcId="{69A4858C-CEA6-4731-B6F6-FC426D3DB56A}" destId="{45DBFFF6-3ECD-4C37-9B19-1D9DF3D31925}" srcOrd="3" destOrd="0" presId="urn:microsoft.com/office/officeart/2018/2/layout/IconLabelDescriptionList"/>
    <dgm:cxn modelId="{A19BA4FD-8DF1-4CE2-B0B3-7C0C12C9C1DD}" type="presParOf" srcId="{69A4858C-CEA6-4731-B6F6-FC426D3DB56A}" destId="{9F13B5B7-EE50-40DC-B69E-2D9BA0E4C4BE}" srcOrd="4" destOrd="0" presId="urn:microsoft.com/office/officeart/2018/2/layout/IconLabelDescriptionList"/>
    <dgm:cxn modelId="{1F945AC3-3773-4998-A5D0-0AC5AF903E6E}" type="presParOf" srcId="{54290ED0-ACF9-45A4-A339-74A24EBBF0D1}" destId="{C4D93F8C-649A-4C3F-8742-494CEB3E567B}" srcOrd="1" destOrd="0" presId="urn:microsoft.com/office/officeart/2018/2/layout/IconLabelDescriptionList"/>
    <dgm:cxn modelId="{BC89E3DE-ED93-4225-9BB8-F614F2B1C49B}" type="presParOf" srcId="{54290ED0-ACF9-45A4-A339-74A24EBBF0D1}" destId="{0ECEA559-77FA-47C1-859E-8E01E47A4204}" srcOrd="2" destOrd="0" presId="urn:microsoft.com/office/officeart/2018/2/layout/IconLabelDescriptionList"/>
    <dgm:cxn modelId="{64887410-3ADD-4237-AAE7-7FBC243B70B3}" type="presParOf" srcId="{0ECEA559-77FA-47C1-859E-8E01E47A4204}" destId="{2CD6C080-53CA-4829-805E-93E75C45E030}" srcOrd="0" destOrd="0" presId="urn:microsoft.com/office/officeart/2018/2/layout/IconLabelDescriptionList"/>
    <dgm:cxn modelId="{46C83EFD-2849-45CE-A85C-FBE261BEA93A}" type="presParOf" srcId="{0ECEA559-77FA-47C1-859E-8E01E47A4204}" destId="{151187E4-950B-427A-B579-DF34F3EE65E9}" srcOrd="1" destOrd="0" presId="urn:microsoft.com/office/officeart/2018/2/layout/IconLabelDescriptionList"/>
    <dgm:cxn modelId="{F15F0E82-E7F3-4833-88D6-CBB32E8FC03A}" type="presParOf" srcId="{0ECEA559-77FA-47C1-859E-8E01E47A4204}" destId="{50C127B2-66C5-499A-8B22-D4DE5488295A}" srcOrd="2" destOrd="0" presId="urn:microsoft.com/office/officeart/2018/2/layout/IconLabelDescriptionList"/>
    <dgm:cxn modelId="{F2B80D2B-BB8A-4EB6-9298-7522362E25F0}" type="presParOf" srcId="{0ECEA559-77FA-47C1-859E-8E01E47A4204}" destId="{372509C1-8EFA-4EF6-8A91-9638DC65C074}" srcOrd="3" destOrd="0" presId="urn:microsoft.com/office/officeart/2018/2/layout/IconLabelDescriptionList"/>
    <dgm:cxn modelId="{FF47B9FB-82D7-4A75-83AE-C8539AD2CB7F}" type="presParOf" srcId="{0ECEA559-77FA-47C1-859E-8E01E47A4204}" destId="{8EE3323D-4EF6-4BA5-AC77-5B8CCF2F73FB}" srcOrd="4" destOrd="0" presId="urn:microsoft.com/office/officeart/2018/2/layout/IconLabelDescriptionList"/>
    <dgm:cxn modelId="{7E0F2FC7-A436-4B0E-8FBE-B6CD11951160}" type="presParOf" srcId="{54290ED0-ACF9-45A4-A339-74A24EBBF0D1}" destId="{5E099881-CDDB-4445-BBAA-8F331CED15F5}" srcOrd="3" destOrd="0" presId="urn:microsoft.com/office/officeart/2018/2/layout/IconLabelDescriptionList"/>
    <dgm:cxn modelId="{CCC3C8AF-25DF-4F45-921D-00690EDDD2CA}" type="presParOf" srcId="{54290ED0-ACF9-45A4-A339-74A24EBBF0D1}" destId="{C36EE838-43D0-4F64-984C-3B4685637E9D}" srcOrd="4" destOrd="0" presId="urn:microsoft.com/office/officeart/2018/2/layout/IconLabelDescriptionList"/>
    <dgm:cxn modelId="{581E293C-7674-41DF-9AD3-3D3EA208EF96}" type="presParOf" srcId="{C36EE838-43D0-4F64-984C-3B4685637E9D}" destId="{6E2F0007-055F-4AA0-B711-DD8952080BC3}" srcOrd="0" destOrd="0" presId="urn:microsoft.com/office/officeart/2018/2/layout/IconLabelDescriptionList"/>
    <dgm:cxn modelId="{54CE9822-23CD-4DE9-B6F1-106163FFDBAA}" type="presParOf" srcId="{C36EE838-43D0-4F64-984C-3B4685637E9D}" destId="{EEFADF30-9ADA-4708-9F01-54D794DE4EFA}" srcOrd="1" destOrd="0" presId="urn:microsoft.com/office/officeart/2018/2/layout/IconLabelDescriptionList"/>
    <dgm:cxn modelId="{F3026ED1-88E6-4BBC-87F4-807405D113FA}" type="presParOf" srcId="{C36EE838-43D0-4F64-984C-3B4685637E9D}" destId="{A4ED23B6-BAFE-40CB-84BE-A15A43E2884F}" srcOrd="2" destOrd="0" presId="urn:microsoft.com/office/officeart/2018/2/layout/IconLabelDescriptionList"/>
    <dgm:cxn modelId="{D3DEB56C-9780-4567-8DF9-6E9401D9F44D}" type="presParOf" srcId="{C36EE838-43D0-4F64-984C-3B4685637E9D}" destId="{48AF00E7-A8E4-451A-92DC-1EE007412855}" srcOrd="3" destOrd="0" presId="urn:microsoft.com/office/officeart/2018/2/layout/IconLabelDescriptionList"/>
    <dgm:cxn modelId="{FDA05683-96A3-41F3-987C-ECBC1CFA355A}" type="presParOf" srcId="{C36EE838-43D0-4F64-984C-3B4685637E9D}" destId="{C041BA5D-7A88-4B1A-9897-9E579E38B70B}" srcOrd="4" destOrd="0" presId="urn:microsoft.com/office/officeart/2018/2/layout/IconLabelDescriptionList"/>
    <dgm:cxn modelId="{41E760BA-64B1-427A-A909-EAE7B8C3DC51}" type="presParOf" srcId="{54290ED0-ACF9-45A4-A339-74A24EBBF0D1}" destId="{44F78BF6-7BCC-4F54-BDBF-9CFC3BB4F365}" srcOrd="5" destOrd="0" presId="urn:microsoft.com/office/officeart/2018/2/layout/IconLabelDescriptionList"/>
    <dgm:cxn modelId="{7CC63B2F-4DF0-4655-86FC-09B033F992CA}" type="presParOf" srcId="{54290ED0-ACF9-45A4-A339-74A24EBBF0D1}" destId="{231423D4-AA58-4ABA-B3DD-8AB3DD15EA5C}" srcOrd="6" destOrd="0" presId="urn:microsoft.com/office/officeart/2018/2/layout/IconLabelDescriptionList"/>
    <dgm:cxn modelId="{14E95849-BF53-42DF-92BF-C13EBB382042}" type="presParOf" srcId="{231423D4-AA58-4ABA-B3DD-8AB3DD15EA5C}" destId="{E60E24B6-9EB6-4C61-AC1B-181DC4351F5B}" srcOrd="0" destOrd="0" presId="urn:microsoft.com/office/officeart/2018/2/layout/IconLabelDescriptionList"/>
    <dgm:cxn modelId="{017E38FC-8089-420C-9534-971C11D13620}" type="presParOf" srcId="{231423D4-AA58-4ABA-B3DD-8AB3DD15EA5C}" destId="{9401E378-7BFD-4F8F-8B36-75D55CAAD941}" srcOrd="1" destOrd="0" presId="urn:microsoft.com/office/officeart/2018/2/layout/IconLabelDescriptionList"/>
    <dgm:cxn modelId="{CA72999E-12FF-478B-84AF-ECDFE90ED5FF}" type="presParOf" srcId="{231423D4-AA58-4ABA-B3DD-8AB3DD15EA5C}" destId="{BBE64A29-E5EE-45F4-B82C-F665A7761579}" srcOrd="2" destOrd="0" presId="urn:microsoft.com/office/officeart/2018/2/layout/IconLabelDescriptionList"/>
    <dgm:cxn modelId="{9B61D290-9698-4407-8DBC-0AA9C5828586}" type="presParOf" srcId="{231423D4-AA58-4ABA-B3DD-8AB3DD15EA5C}" destId="{5D50D263-82E5-4133-A31C-C1E533933DA0}" srcOrd="3" destOrd="0" presId="urn:microsoft.com/office/officeart/2018/2/layout/IconLabelDescriptionList"/>
    <dgm:cxn modelId="{D87A3AC9-B09C-4F81-90F6-CE37237FF88C}" type="presParOf" srcId="{231423D4-AA58-4ABA-B3DD-8AB3DD15EA5C}" destId="{C6298F84-9DE5-414A-BF6C-B7DF3A7A999A}" srcOrd="4" destOrd="0" presId="urn:microsoft.com/office/officeart/2018/2/layout/IconLabelDescriptionList"/>
    <dgm:cxn modelId="{5A227CA7-ED90-47CD-907B-5FE0C4066CA9}" type="presParOf" srcId="{54290ED0-ACF9-45A4-A339-74A24EBBF0D1}" destId="{17074413-E022-4152-AA36-37F03F5B7725}" srcOrd="7" destOrd="0" presId="urn:microsoft.com/office/officeart/2018/2/layout/IconLabelDescriptionList"/>
    <dgm:cxn modelId="{A1780A17-D3DD-4340-8F69-7E571785C029}" type="presParOf" srcId="{54290ED0-ACF9-45A4-A339-74A24EBBF0D1}" destId="{250DAC61-FB97-46FA-84BE-F723ED499E96}" srcOrd="8" destOrd="0" presId="urn:microsoft.com/office/officeart/2018/2/layout/IconLabelDescriptionList"/>
    <dgm:cxn modelId="{2E30C521-9ACD-4C79-B2B1-2056EC0CF582}" type="presParOf" srcId="{250DAC61-FB97-46FA-84BE-F723ED499E96}" destId="{95E2A26F-F082-430B-9064-2EC042F1D795}" srcOrd="0" destOrd="0" presId="urn:microsoft.com/office/officeart/2018/2/layout/IconLabelDescriptionList"/>
    <dgm:cxn modelId="{199CF1BD-367F-403F-A907-3C963F8A1C08}" type="presParOf" srcId="{250DAC61-FB97-46FA-84BE-F723ED499E96}" destId="{2793C501-5327-40F7-8DC0-E8B390F1DABB}" srcOrd="1" destOrd="0" presId="urn:microsoft.com/office/officeart/2018/2/layout/IconLabelDescriptionList"/>
    <dgm:cxn modelId="{A03C167F-D21E-4257-AF8C-ABE15D2F0110}" type="presParOf" srcId="{250DAC61-FB97-46FA-84BE-F723ED499E96}" destId="{3534FD1B-2830-4534-B97E-83A24C108975}" srcOrd="2" destOrd="0" presId="urn:microsoft.com/office/officeart/2018/2/layout/IconLabelDescriptionList"/>
    <dgm:cxn modelId="{C2912386-301A-48E4-B1EC-5DFFFC1F1943}" type="presParOf" srcId="{250DAC61-FB97-46FA-84BE-F723ED499E96}" destId="{9D9EB9CA-E786-45D4-A397-86DA08B8F06F}" srcOrd="3" destOrd="0" presId="urn:microsoft.com/office/officeart/2018/2/layout/IconLabelDescriptionList"/>
    <dgm:cxn modelId="{0F71EA74-485E-43D4-8447-CF94E544F4B9}" type="presParOf" srcId="{250DAC61-FB97-46FA-84BE-F723ED499E96}" destId="{18AB85DE-064B-4F30-8802-14D9E261BC99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6C6D99A-16DB-455E-8035-1ACAFBF2B141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8693480-73F1-4AE0-A3C9-8EFF44CE8070}">
      <dgm:prSet/>
      <dgm:spPr/>
      <dgm:t>
        <a:bodyPr/>
        <a:lstStyle/>
        <a:p>
          <a:r>
            <a:rPr lang="en-US" dirty="0"/>
            <a:t>TE members can choose to participate in E/I 3 and or DC 3</a:t>
          </a:r>
        </a:p>
      </dgm:t>
    </dgm:pt>
    <dgm:pt modelId="{429A562C-56F4-4AB7-A540-C3793BC9F8F3}" type="parTrans" cxnId="{714E2C29-C53A-47AD-B5F4-8803A0660B17}">
      <dgm:prSet/>
      <dgm:spPr/>
      <dgm:t>
        <a:bodyPr/>
        <a:lstStyle/>
        <a:p>
          <a:endParaRPr lang="en-US"/>
        </a:p>
      </dgm:t>
    </dgm:pt>
    <dgm:pt modelId="{8E817F9C-D12D-4200-919B-8D82510F5B2C}" type="sibTrans" cxnId="{714E2C29-C53A-47AD-B5F4-8803A0660B17}">
      <dgm:prSet/>
      <dgm:spPr/>
      <dgm:t>
        <a:bodyPr/>
        <a:lstStyle/>
        <a:p>
          <a:endParaRPr lang="en-US"/>
        </a:p>
      </dgm:t>
    </dgm:pt>
    <dgm:pt modelId="{F0C38903-9E70-4EC2-92CA-EEA967597B0C}">
      <dgm:prSet/>
      <dgm:spPr/>
      <dgm:t>
        <a:bodyPr/>
        <a:lstStyle/>
        <a:p>
          <a:r>
            <a:rPr lang="en-US" dirty="0"/>
            <a:t>Still your program for purposes of administration and oversight</a:t>
          </a:r>
        </a:p>
      </dgm:t>
    </dgm:pt>
    <dgm:pt modelId="{DD6C2358-306F-4CC5-A9B2-287727224248}" type="parTrans" cxnId="{7453618E-C39F-4187-9848-AF4E19E30589}">
      <dgm:prSet/>
      <dgm:spPr/>
      <dgm:t>
        <a:bodyPr/>
        <a:lstStyle/>
        <a:p>
          <a:endParaRPr lang="en-US"/>
        </a:p>
      </dgm:t>
    </dgm:pt>
    <dgm:pt modelId="{42ED6CE1-66B2-41E1-9619-3924794CE019}" type="sibTrans" cxnId="{7453618E-C39F-4187-9848-AF4E19E30589}">
      <dgm:prSet/>
      <dgm:spPr/>
      <dgm:t>
        <a:bodyPr/>
        <a:lstStyle/>
        <a:p>
          <a:endParaRPr lang="en-US"/>
        </a:p>
      </dgm:t>
    </dgm:pt>
    <dgm:pt modelId="{16AD0436-2F78-4BB1-8710-65C235AF0B84}">
      <dgm:prSet/>
      <dgm:spPr/>
      <dgm:t>
        <a:bodyPr/>
        <a:lstStyle/>
        <a:p>
          <a:r>
            <a:rPr lang="en-US" dirty="0"/>
            <a:t>TE Central knows these additions provide for increased exports</a:t>
          </a:r>
        </a:p>
      </dgm:t>
    </dgm:pt>
    <dgm:pt modelId="{DCD2EFB8-C0CA-45E8-BB0F-6045381BA4A8}" type="parTrans" cxnId="{360B4032-9245-4807-AA99-8156E12C7466}">
      <dgm:prSet/>
      <dgm:spPr/>
      <dgm:t>
        <a:bodyPr/>
        <a:lstStyle/>
        <a:p>
          <a:endParaRPr lang="en-US"/>
        </a:p>
      </dgm:t>
    </dgm:pt>
    <dgm:pt modelId="{2BA49751-6F1A-4F1F-BEE5-B781EBFEA46B}" type="sibTrans" cxnId="{360B4032-9245-4807-AA99-8156E12C7466}">
      <dgm:prSet/>
      <dgm:spPr/>
      <dgm:t>
        <a:bodyPr/>
        <a:lstStyle/>
        <a:p>
          <a:endParaRPr lang="en-US"/>
        </a:p>
      </dgm:t>
    </dgm:pt>
    <dgm:pt modelId="{E7A41B7F-21C5-4394-9F20-897613A3E329}">
      <dgm:prSet/>
      <dgm:spPr/>
      <dgm:t>
        <a:bodyPr/>
        <a:lstStyle/>
        <a:p>
          <a:r>
            <a:rPr lang="en-US" dirty="0"/>
            <a:t>Check out the Instructions area for additional information</a:t>
          </a:r>
        </a:p>
      </dgm:t>
    </dgm:pt>
    <dgm:pt modelId="{9608CDCE-B95A-4062-8B0D-AB9EF3ACF414}" type="parTrans" cxnId="{E960511E-ABFE-4A54-8D51-688A69997B6D}">
      <dgm:prSet/>
      <dgm:spPr/>
      <dgm:t>
        <a:bodyPr/>
        <a:lstStyle/>
        <a:p>
          <a:endParaRPr lang="en-US"/>
        </a:p>
      </dgm:t>
    </dgm:pt>
    <dgm:pt modelId="{EEB9E08D-0B5E-406F-BA67-F70817D02AF3}" type="sibTrans" cxnId="{E960511E-ABFE-4A54-8D51-688A69997B6D}">
      <dgm:prSet/>
      <dgm:spPr/>
      <dgm:t>
        <a:bodyPr/>
        <a:lstStyle/>
        <a:p>
          <a:endParaRPr lang="en-US"/>
        </a:p>
      </dgm:t>
    </dgm:pt>
    <dgm:pt modelId="{47673BC5-AB82-402F-B42E-525BDD388753}" type="pres">
      <dgm:prSet presAssocID="{06C6D99A-16DB-455E-8035-1ACAFBF2B141}" presName="vert0" presStyleCnt="0">
        <dgm:presLayoutVars>
          <dgm:dir/>
          <dgm:animOne val="branch"/>
          <dgm:animLvl val="lvl"/>
        </dgm:presLayoutVars>
      </dgm:prSet>
      <dgm:spPr/>
    </dgm:pt>
    <dgm:pt modelId="{B75A0C19-808B-4CB0-A66A-4E2066BCD2BB}" type="pres">
      <dgm:prSet presAssocID="{48693480-73F1-4AE0-A3C9-8EFF44CE8070}" presName="thickLine" presStyleLbl="alignNode1" presStyleIdx="0" presStyleCnt="4"/>
      <dgm:spPr/>
    </dgm:pt>
    <dgm:pt modelId="{A640B03B-022D-40AB-8F3D-D503580F959C}" type="pres">
      <dgm:prSet presAssocID="{48693480-73F1-4AE0-A3C9-8EFF44CE8070}" presName="horz1" presStyleCnt="0"/>
      <dgm:spPr/>
    </dgm:pt>
    <dgm:pt modelId="{ED14FA0F-31D6-49C6-9B86-CC285BA6A565}" type="pres">
      <dgm:prSet presAssocID="{48693480-73F1-4AE0-A3C9-8EFF44CE8070}" presName="tx1" presStyleLbl="revTx" presStyleIdx="0" presStyleCnt="4"/>
      <dgm:spPr/>
    </dgm:pt>
    <dgm:pt modelId="{9C9CD0C8-EFE9-44A2-87BC-4F41BD9FE949}" type="pres">
      <dgm:prSet presAssocID="{48693480-73F1-4AE0-A3C9-8EFF44CE8070}" presName="vert1" presStyleCnt="0"/>
      <dgm:spPr/>
    </dgm:pt>
    <dgm:pt modelId="{87132993-F594-47C3-AA8E-AD789B40ADDB}" type="pres">
      <dgm:prSet presAssocID="{F0C38903-9E70-4EC2-92CA-EEA967597B0C}" presName="thickLine" presStyleLbl="alignNode1" presStyleIdx="1" presStyleCnt="4"/>
      <dgm:spPr/>
    </dgm:pt>
    <dgm:pt modelId="{3F136C01-C46D-470A-9731-2FA3147C7AC8}" type="pres">
      <dgm:prSet presAssocID="{F0C38903-9E70-4EC2-92CA-EEA967597B0C}" presName="horz1" presStyleCnt="0"/>
      <dgm:spPr/>
    </dgm:pt>
    <dgm:pt modelId="{C5159DA6-8ED2-4701-B91A-74E36E9488DC}" type="pres">
      <dgm:prSet presAssocID="{F0C38903-9E70-4EC2-92CA-EEA967597B0C}" presName="tx1" presStyleLbl="revTx" presStyleIdx="1" presStyleCnt="4"/>
      <dgm:spPr/>
    </dgm:pt>
    <dgm:pt modelId="{9833E0E7-40F4-4F5B-9F56-F1F1EE7333DC}" type="pres">
      <dgm:prSet presAssocID="{F0C38903-9E70-4EC2-92CA-EEA967597B0C}" presName="vert1" presStyleCnt="0"/>
      <dgm:spPr/>
    </dgm:pt>
    <dgm:pt modelId="{0C4599D2-CD85-45C7-BA41-1D7AF3922A12}" type="pres">
      <dgm:prSet presAssocID="{16AD0436-2F78-4BB1-8710-65C235AF0B84}" presName="thickLine" presStyleLbl="alignNode1" presStyleIdx="2" presStyleCnt="4"/>
      <dgm:spPr/>
    </dgm:pt>
    <dgm:pt modelId="{ABF9BDC4-CE9C-48EB-97FD-0F41F4ADADD0}" type="pres">
      <dgm:prSet presAssocID="{16AD0436-2F78-4BB1-8710-65C235AF0B84}" presName="horz1" presStyleCnt="0"/>
      <dgm:spPr/>
    </dgm:pt>
    <dgm:pt modelId="{837BA52E-0CBB-43F0-A899-7AF70F231087}" type="pres">
      <dgm:prSet presAssocID="{16AD0436-2F78-4BB1-8710-65C235AF0B84}" presName="tx1" presStyleLbl="revTx" presStyleIdx="2" presStyleCnt="4"/>
      <dgm:spPr/>
    </dgm:pt>
    <dgm:pt modelId="{DADB8717-48A6-4F1E-B8CE-4BFAFFEC63B8}" type="pres">
      <dgm:prSet presAssocID="{16AD0436-2F78-4BB1-8710-65C235AF0B84}" presName="vert1" presStyleCnt="0"/>
      <dgm:spPr/>
    </dgm:pt>
    <dgm:pt modelId="{D4C53E41-331A-453E-91E2-A11ADA507842}" type="pres">
      <dgm:prSet presAssocID="{E7A41B7F-21C5-4394-9F20-897613A3E329}" presName="thickLine" presStyleLbl="alignNode1" presStyleIdx="3" presStyleCnt="4"/>
      <dgm:spPr/>
    </dgm:pt>
    <dgm:pt modelId="{30360BC6-C40E-4293-AC19-B4F7C94DF298}" type="pres">
      <dgm:prSet presAssocID="{E7A41B7F-21C5-4394-9F20-897613A3E329}" presName="horz1" presStyleCnt="0"/>
      <dgm:spPr/>
    </dgm:pt>
    <dgm:pt modelId="{139C5ED5-1F7F-4197-91E2-7862DC8649FD}" type="pres">
      <dgm:prSet presAssocID="{E7A41B7F-21C5-4394-9F20-897613A3E329}" presName="tx1" presStyleLbl="revTx" presStyleIdx="3" presStyleCnt="4"/>
      <dgm:spPr/>
    </dgm:pt>
    <dgm:pt modelId="{F2EE2129-170A-419C-952C-7B141D0C0C18}" type="pres">
      <dgm:prSet presAssocID="{E7A41B7F-21C5-4394-9F20-897613A3E329}" presName="vert1" presStyleCnt="0"/>
      <dgm:spPr/>
    </dgm:pt>
  </dgm:ptLst>
  <dgm:cxnLst>
    <dgm:cxn modelId="{6E32AA14-5C8F-4EC3-80D4-27A6969654DF}" type="presOf" srcId="{16AD0436-2F78-4BB1-8710-65C235AF0B84}" destId="{837BA52E-0CBB-43F0-A899-7AF70F231087}" srcOrd="0" destOrd="0" presId="urn:microsoft.com/office/officeart/2008/layout/LinedList"/>
    <dgm:cxn modelId="{06A1171A-0E17-4A2E-9EC4-B60F2E50811C}" type="presOf" srcId="{F0C38903-9E70-4EC2-92CA-EEA967597B0C}" destId="{C5159DA6-8ED2-4701-B91A-74E36E9488DC}" srcOrd="0" destOrd="0" presId="urn:microsoft.com/office/officeart/2008/layout/LinedList"/>
    <dgm:cxn modelId="{E960511E-ABFE-4A54-8D51-688A69997B6D}" srcId="{06C6D99A-16DB-455E-8035-1ACAFBF2B141}" destId="{E7A41B7F-21C5-4394-9F20-897613A3E329}" srcOrd="3" destOrd="0" parTransId="{9608CDCE-B95A-4062-8B0D-AB9EF3ACF414}" sibTransId="{EEB9E08D-0B5E-406F-BA67-F70817D02AF3}"/>
    <dgm:cxn modelId="{714E2C29-C53A-47AD-B5F4-8803A0660B17}" srcId="{06C6D99A-16DB-455E-8035-1ACAFBF2B141}" destId="{48693480-73F1-4AE0-A3C9-8EFF44CE8070}" srcOrd="0" destOrd="0" parTransId="{429A562C-56F4-4AB7-A540-C3793BC9F8F3}" sibTransId="{8E817F9C-D12D-4200-919B-8D82510F5B2C}"/>
    <dgm:cxn modelId="{8A141231-2287-4F99-A3A7-12A9226A3C72}" type="presOf" srcId="{06C6D99A-16DB-455E-8035-1ACAFBF2B141}" destId="{47673BC5-AB82-402F-B42E-525BDD388753}" srcOrd="0" destOrd="0" presId="urn:microsoft.com/office/officeart/2008/layout/LinedList"/>
    <dgm:cxn modelId="{360B4032-9245-4807-AA99-8156E12C7466}" srcId="{06C6D99A-16DB-455E-8035-1ACAFBF2B141}" destId="{16AD0436-2F78-4BB1-8710-65C235AF0B84}" srcOrd="2" destOrd="0" parTransId="{DCD2EFB8-C0CA-45E8-BB0F-6045381BA4A8}" sibTransId="{2BA49751-6F1A-4F1F-BEE5-B781EBFEA46B}"/>
    <dgm:cxn modelId="{65101E6F-18CE-49B7-983B-BEFA18246582}" type="presOf" srcId="{E7A41B7F-21C5-4394-9F20-897613A3E329}" destId="{139C5ED5-1F7F-4197-91E2-7862DC8649FD}" srcOrd="0" destOrd="0" presId="urn:microsoft.com/office/officeart/2008/layout/LinedList"/>
    <dgm:cxn modelId="{0DEBF58C-0C2D-41C5-ADD8-FE74FC7E2C9E}" type="presOf" srcId="{48693480-73F1-4AE0-A3C9-8EFF44CE8070}" destId="{ED14FA0F-31D6-49C6-9B86-CC285BA6A565}" srcOrd="0" destOrd="0" presId="urn:microsoft.com/office/officeart/2008/layout/LinedList"/>
    <dgm:cxn modelId="{7453618E-C39F-4187-9848-AF4E19E30589}" srcId="{06C6D99A-16DB-455E-8035-1ACAFBF2B141}" destId="{F0C38903-9E70-4EC2-92CA-EEA967597B0C}" srcOrd="1" destOrd="0" parTransId="{DD6C2358-306F-4CC5-A9B2-287727224248}" sibTransId="{42ED6CE1-66B2-41E1-9619-3924794CE019}"/>
    <dgm:cxn modelId="{93C4BFC7-525C-47E5-A64A-302F490C39BF}" type="presParOf" srcId="{47673BC5-AB82-402F-B42E-525BDD388753}" destId="{B75A0C19-808B-4CB0-A66A-4E2066BCD2BB}" srcOrd="0" destOrd="0" presId="urn:microsoft.com/office/officeart/2008/layout/LinedList"/>
    <dgm:cxn modelId="{7A165072-8AA4-4912-A5F5-4BE8C9F95CF6}" type="presParOf" srcId="{47673BC5-AB82-402F-B42E-525BDD388753}" destId="{A640B03B-022D-40AB-8F3D-D503580F959C}" srcOrd="1" destOrd="0" presId="urn:microsoft.com/office/officeart/2008/layout/LinedList"/>
    <dgm:cxn modelId="{0D10A858-ABC6-4DFC-880C-AD11FC2C49CF}" type="presParOf" srcId="{A640B03B-022D-40AB-8F3D-D503580F959C}" destId="{ED14FA0F-31D6-49C6-9B86-CC285BA6A565}" srcOrd="0" destOrd="0" presId="urn:microsoft.com/office/officeart/2008/layout/LinedList"/>
    <dgm:cxn modelId="{FB1F45E5-366D-40F3-A1D4-4A5629BA7E54}" type="presParOf" srcId="{A640B03B-022D-40AB-8F3D-D503580F959C}" destId="{9C9CD0C8-EFE9-44A2-87BC-4F41BD9FE949}" srcOrd="1" destOrd="0" presId="urn:microsoft.com/office/officeart/2008/layout/LinedList"/>
    <dgm:cxn modelId="{401B6ABB-DF17-4352-BD28-F6CB09CF3D0B}" type="presParOf" srcId="{47673BC5-AB82-402F-B42E-525BDD388753}" destId="{87132993-F594-47C3-AA8E-AD789B40ADDB}" srcOrd="2" destOrd="0" presId="urn:microsoft.com/office/officeart/2008/layout/LinedList"/>
    <dgm:cxn modelId="{E331CAA2-BC4E-4975-AF6E-8FF8329DB8C8}" type="presParOf" srcId="{47673BC5-AB82-402F-B42E-525BDD388753}" destId="{3F136C01-C46D-470A-9731-2FA3147C7AC8}" srcOrd="3" destOrd="0" presId="urn:microsoft.com/office/officeart/2008/layout/LinedList"/>
    <dgm:cxn modelId="{A9C288DD-90CF-4333-8CDE-4E89203999F2}" type="presParOf" srcId="{3F136C01-C46D-470A-9731-2FA3147C7AC8}" destId="{C5159DA6-8ED2-4701-B91A-74E36E9488DC}" srcOrd="0" destOrd="0" presId="urn:microsoft.com/office/officeart/2008/layout/LinedList"/>
    <dgm:cxn modelId="{B4117BF4-6B6B-4242-9B9B-3A4B9FD01106}" type="presParOf" srcId="{3F136C01-C46D-470A-9731-2FA3147C7AC8}" destId="{9833E0E7-40F4-4F5B-9F56-F1F1EE7333DC}" srcOrd="1" destOrd="0" presId="urn:microsoft.com/office/officeart/2008/layout/LinedList"/>
    <dgm:cxn modelId="{9A0D5D94-D9D5-419F-996E-2EEB1BE12C40}" type="presParOf" srcId="{47673BC5-AB82-402F-B42E-525BDD388753}" destId="{0C4599D2-CD85-45C7-BA41-1D7AF3922A12}" srcOrd="4" destOrd="0" presId="urn:microsoft.com/office/officeart/2008/layout/LinedList"/>
    <dgm:cxn modelId="{BDAA5043-5712-4D8E-9CCE-C34FFAB4D985}" type="presParOf" srcId="{47673BC5-AB82-402F-B42E-525BDD388753}" destId="{ABF9BDC4-CE9C-48EB-97FD-0F41F4ADADD0}" srcOrd="5" destOrd="0" presId="urn:microsoft.com/office/officeart/2008/layout/LinedList"/>
    <dgm:cxn modelId="{DD7E1240-7B70-4931-8B82-CBED3790200C}" type="presParOf" srcId="{ABF9BDC4-CE9C-48EB-97FD-0F41F4ADADD0}" destId="{837BA52E-0CBB-43F0-A899-7AF70F231087}" srcOrd="0" destOrd="0" presId="urn:microsoft.com/office/officeart/2008/layout/LinedList"/>
    <dgm:cxn modelId="{A63F3B6A-A3AF-412C-A36A-41CA4FBB0CD7}" type="presParOf" srcId="{ABF9BDC4-CE9C-48EB-97FD-0F41F4ADADD0}" destId="{DADB8717-48A6-4F1E-B8CE-4BFAFFEC63B8}" srcOrd="1" destOrd="0" presId="urn:microsoft.com/office/officeart/2008/layout/LinedList"/>
    <dgm:cxn modelId="{B60B3990-AC5D-43EE-88CE-65F12EDE323D}" type="presParOf" srcId="{47673BC5-AB82-402F-B42E-525BDD388753}" destId="{D4C53E41-331A-453E-91E2-A11ADA507842}" srcOrd="6" destOrd="0" presId="urn:microsoft.com/office/officeart/2008/layout/LinedList"/>
    <dgm:cxn modelId="{31B7AE32-9757-4BD0-A061-EE1B1F806BCF}" type="presParOf" srcId="{47673BC5-AB82-402F-B42E-525BDD388753}" destId="{30360BC6-C40E-4293-AC19-B4F7C94DF298}" srcOrd="7" destOrd="0" presId="urn:microsoft.com/office/officeart/2008/layout/LinedList"/>
    <dgm:cxn modelId="{516D5D96-0B2D-4856-8438-47EF71A26915}" type="presParOf" srcId="{30360BC6-C40E-4293-AC19-B4F7C94DF298}" destId="{139C5ED5-1F7F-4197-91E2-7862DC8649FD}" srcOrd="0" destOrd="0" presId="urn:microsoft.com/office/officeart/2008/layout/LinedList"/>
    <dgm:cxn modelId="{31AA30C3-A043-4CD9-AEFF-F86DBB913A61}" type="presParOf" srcId="{30360BC6-C40E-4293-AC19-B4F7C94DF298}" destId="{F2EE2129-170A-419C-952C-7B141D0C0C1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C49FF88-A516-490E-9DC8-D963634E4D33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85305962-07BD-4025-983D-15B05AA18720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Export/Import 3 (E/I 3) </a:t>
          </a:r>
        </a:p>
      </dgm:t>
    </dgm:pt>
    <dgm:pt modelId="{11C4729A-5CFA-45E2-9883-ABA951669ABA}" type="parTrans" cxnId="{62DEEB5B-8D0A-48C6-BCC1-0A7965CC35A9}">
      <dgm:prSet/>
      <dgm:spPr/>
      <dgm:t>
        <a:bodyPr/>
        <a:lstStyle/>
        <a:p>
          <a:endParaRPr lang="en-US"/>
        </a:p>
      </dgm:t>
    </dgm:pt>
    <dgm:pt modelId="{4D7E9544-FBC9-4D5B-99B0-8E4E4BCCE4EE}" type="sibTrans" cxnId="{62DEEB5B-8D0A-48C6-BCC1-0A7965CC35A9}">
      <dgm:prSet/>
      <dgm:spPr/>
      <dgm:t>
        <a:bodyPr/>
        <a:lstStyle/>
        <a:p>
          <a:endParaRPr lang="en-US"/>
        </a:p>
      </dgm:t>
    </dgm:pt>
    <dgm:pt modelId="{EA78AF54-0A97-4AB9-992D-DC394CB0D659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Opportunity to export up to three TE scholars annually without impacting your Balance Sheet</a:t>
          </a:r>
        </a:p>
      </dgm:t>
    </dgm:pt>
    <dgm:pt modelId="{1EAB7E5F-2225-4CA3-A00F-85A8B0159B03}" type="parTrans" cxnId="{B0F3995C-6136-4E3D-B881-095988EE08E0}">
      <dgm:prSet/>
      <dgm:spPr/>
      <dgm:t>
        <a:bodyPr/>
        <a:lstStyle/>
        <a:p>
          <a:endParaRPr lang="en-US"/>
        </a:p>
      </dgm:t>
    </dgm:pt>
    <dgm:pt modelId="{3222C286-815B-4E1B-B434-4B43F02F0198}" type="sibTrans" cxnId="{B0F3995C-6136-4E3D-B881-095988EE08E0}">
      <dgm:prSet/>
      <dgm:spPr/>
      <dgm:t>
        <a:bodyPr/>
        <a:lstStyle/>
        <a:p>
          <a:endParaRPr lang="en-US"/>
        </a:p>
      </dgm:t>
    </dgm:pt>
    <dgm:pt modelId="{0258A181-F568-43C3-8D1D-33E54F83BE5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each TE school can offer increased export opportunities to employees</a:t>
          </a:r>
        </a:p>
      </dgm:t>
    </dgm:pt>
    <dgm:pt modelId="{E348A95B-CE57-4C46-B2C0-1BE49C3CB1C1}" type="parTrans" cxnId="{A3C2D6DA-2F6E-481A-A1C3-69D5DCBB99F7}">
      <dgm:prSet/>
      <dgm:spPr/>
      <dgm:t>
        <a:bodyPr/>
        <a:lstStyle/>
        <a:p>
          <a:endParaRPr lang="en-US"/>
        </a:p>
      </dgm:t>
    </dgm:pt>
    <dgm:pt modelId="{9DE883F7-177E-41A3-BB30-C093B5EE3E56}" type="sibTrans" cxnId="{A3C2D6DA-2F6E-481A-A1C3-69D5DCBB99F7}">
      <dgm:prSet/>
      <dgm:spPr/>
      <dgm:t>
        <a:bodyPr/>
        <a:lstStyle/>
        <a:p>
          <a:endParaRPr lang="en-US"/>
        </a:p>
      </dgm:t>
    </dgm:pt>
    <dgm:pt modelId="{EAEC5E27-8D91-4FFB-9ACD-08DBCB49D11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can export with any TE school – not just a few</a:t>
          </a:r>
        </a:p>
      </dgm:t>
    </dgm:pt>
    <dgm:pt modelId="{6C96092D-0923-4B1D-BC32-157749B832A5}" type="parTrans" cxnId="{061CFB0B-5094-4F52-A26A-28B68F7E0531}">
      <dgm:prSet/>
      <dgm:spPr/>
      <dgm:t>
        <a:bodyPr/>
        <a:lstStyle/>
        <a:p>
          <a:endParaRPr lang="en-US"/>
        </a:p>
      </dgm:t>
    </dgm:pt>
    <dgm:pt modelId="{9890CA33-8629-45E6-8C44-10AF5116D843}" type="sibTrans" cxnId="{061CFB0B-5094-4F52-A26A-28B68F7E0531}">
      <dgm:prSet/>
      <dgm:spPr/>
      <dgm:t>
        <a:bodyPr/>
        <a:lstStyle/>
        <a:p>
          <a:endParaRPr lang="en-US"/>
        </a:p>
      </dgm:t>
    </dgm:pt>
    <dgm:pt modelId="{02B15AAB-D74C-4C7B-ABB5-97A49571F4C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issue of Restriction should be a non-issue</a:t>
          </a:r>
        </a:p>
      </dgm:t>
    </dgm:pt>
    <dgm:pt modelId="{3CB14913-222E-4119-A234-A0210C465B7A}" type="parTrans" cxnId="{2965468D-AD9D-4F5D-A2AC-7AD3C5CD09F6}">
      <dgm:prSet/>
      <dgm:spPr/>
      <dgm:t>
        <a:bodyPr/>
        <a:lstStyle/>
        <a:p>
          <a:endParaRPr lang="en-US"/>
        </a:p>
      </dgm:t>
    </dgm:pt>
    <dgm:pt modelId="{B121C34F-E38F-43E3-9D91-81806AEED4AD}" type="sibTrans" cxnId="{2965468D-AD9D-4F5D-A2AC-7AD3C5CD09F6}">
      <dgm:prSet/>
      <dgm:spPr/>
      <dgm:t>
        <a:bodyPr/>
        <a:lstStyle/>
        <a:p>
          <a:endParaRPr lang="en-US"/>
        </a:p>
      </dgm:t>
    </dgm:pt>
    <dgm:pt modelId="{143725FC-E32A-466F-A840-70387AA5BAF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update your profile question #9 to YES!</a:t>
          </a:r>
        </a:p>
      </dgm:t>
    </dgm:pt>
    <dgm:pt modelId="{05A2471F-B4A2-4E59-B3C2-E0E6FFDC57EE}" type="parTrans" cxnId="{F17B1359-B371-4AE4-B4DA-E93E3673D398}">
      <dgm:prSet/>
      <dgm:spPr/>
      <dgm:t>
        <a:bodyPr/>
        <a:lstStyle/>
        <a:p>
          <a:endParaRPr lang="en-US"/>
        </a:p>
      </dgm:t>
    </dgm:pt>
    <dgm:pt modelId="{08893C9D-E32E-47AA-8391-6E2D7BCDABFA}" type="sibTrans" cxnId="{F17B1359-B371-4AE4-B4DA-E93E3673D398}">
      <dgm:prSet/>
      <dgm:spPr/>
      <dgm:t>
        <a:bodyPr/>
        <a:lstStyle/>
        <a:p>
          <a:endParaRPr lang="en-US"/>
        </a:p>
      </dgm:t>
    </dgm:pt>
    <dgm:pt modelId="{6DEFAD8D-9BD4-4DAB-9D28-0FC72B53D08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No additional cost to participate in this option</a:t>
          </a:r>
        </a:p>
      </dgm:t>
    </dgm:pt>
    <dgm:pt modelId="{0E1A85A0-C645-4E9A-B0ED-293364C46C3E}" type="parTrans" cxnId="{1E8F38D4-2F15-4FB2-A3C4-2BFDCA03B15E}">
      <dgm:prSet/>
      <dgm:spPr/>
      <dgm:t>
        <a:bodyPr/>
        <a:lstStyle/>
        <a:p>
          <a:endParaRPr lang="en-US"/>
        </a:p>
      </dgm:t>
    </dgm:pt>
    <dgm:pt modelId="{2229DAAF-2CB9-49DC-ADCD-A4020C93EE0A}" type="sibTrans" cxnId="{1E8F38D4-2F15-4FB2-A3C4-2BFDCA03B15E}">
      <dgm:prSet/>
      <dgm:spPr/>
      <dgm:t>
        <a:bodyPr/>
        <a:lstStyle/>
        <a:p>
          <a:endParaRPr lang="en-US"/>
        </a:p>
      </dgm:t>
    </dgm:pt>
    <dgm:pt modelId="{2BC4F3A9-0488-4ABB-B8F1-787336FC08CB}" type="pres">
      <dgm:prSet presAssocID="{7C49FF88-A516-490E-9DC8-D963634E4D33}" presName="root" presStyleCnt="0">
        <dgm:presLayoutVars>
          <dgm:dir/>
          <dgm:resizeHandles val="exact"/>
        </dgm:presLayoutVars>
      </dgm:prSet>
      <dgm:spPr/>
    </dgm:pt>
    <dgm:pt modelId="{82CDABFA-C175-417E-B885-C7B3D4E09FBE}" type="pres">
      <dgm:prSet presAssocID="{85305962-07BD-4025-983D-15B05AA18720}" presName="compNode" presStyleCnt="0"/>
      <dgm:spPr/>
    </dgm:pt>
    <dgm:pt modelId="{D6792BAC-1544-43A5-9E2D-71286F10D8A5}" type="pres">
      <dgm:prSet presAssocID="{85305962-07BD-4025-983D-15B05AA1872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19AADC35-5F6D-495C-B618-8F84A3C87A86}" type="pres">
      <dgm:prSet presAssocID="{85305962-07BD-4025-983D-15B05AA18720}" presName="iconSpace" presStyleCnt="0"/>
      <dgm:spPr/>
    </dgm:pt>
    <dgm:pt modelId="{C6FE5F47-F10F-4C19-A2E3-2E396B935565}" type="pres">
      <dgm:prSet presAssocID="{85305962-07BD-4025-983D-15B05AA18720}" presName="parTx" presStyleLbl="revTx" presStyleIdx="0" presStyleCnt="6">
        <dgm:presLayoutVars>
          <dgm:chMax val="0"/>
          <dgm:chPref val="0"/>
        </dgm:presLayoutVars>
      </dgm:prSet>
      <dgm:spPr/>
    </dgm:pt>
    <dgm:pt modelId="{A79CBD35-8420-4151-8B8A-8B656804AB1A}" type="pres">
      <dgm:prSet presAssocID="{85305962-07BD-4025-983D-15B05AA18720}" presName="txSpace" presStyleCnt="0"/>
      <dgm:spPr/>
    </dgm:pt>
    <dgm:pt modelId="{241FF7C7-61D7-4BF4-9544-F51D09C0BF0F}" type="pres">
      <dgm:prSet presAssocID="{85305962-07BD-4025-983D-15B05AA18720}" presName="desTx" presStyleLbl="revTx" presStyleIdx="1" presStyleCnt="6">
        <dgm:presLayoutVars/>
      </dgm:prSet>
      <dgm:spPr/>
    </dgm:pt>
    <dgm:pt modelId="{4CDAE9EA-D98F-4E4E-8E99-5346608F7F06}" type="pres">
      <dgm:prSet presAssocID="{4D7E9544-FBC9-4D5B-99B0-8E4E4BCCE4EE}" presName="sibTrans" presStyleCnt="0"/>
      <dgm:spPr/>
    </dgm:pt>
    <dgm:pt modelId="{71F17E60-F938-4CAF-A259-CEE8AC3C3166}" type="pres">
      <dgm:prSet presAssocID="{EA78AF54-0A97-4AB9-992D-DC394CB0D659}" presName="compNode" presStyleCnt="0"/>
      <dgm:spPr/>
    </dgm:pt>
    <dgm:pt modelId="{F18866F6-DA57-4BA3-AF3B-9CC03385872D}" type="pres">
      <dgm:prSet presAssocID="{EA78AF54-0A97-4AB9-992D-DC394CB0D65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umbs Up Sign"/>
        </a:ext>
      </dgm:extLst>
    </dgm:pt>
    <dgm:pt modelId="{55BB2DCC-E15F-4E5B-B486-9D9D036C564C}" type="pres">
      <dgm:prSet presAssocID="{EA78AF54-0A97-4AB9-992D-DC394CB0D659}" presName="iconSpace" presStyleCnt="0"/>
      <dgm:spPr/>
    </dgm:pt>
    <dgm:pt modelId="{74AB8A64-1825-4E8C-99F0-C5570C23920F}" type="pres">
      <dgm:prSet presAssocID="{EA78AF54-0A97-4AB9-992D-DC394CB0D659}" presName="parTx" presStyleLbl="revTx" presStyleIdx="2" presStyleCnt="6">
        <dgm:presLayoutVars>
          <dgm:chMax val="0"/>
          <dgm:chPref val="0"/>
        </dgm:presLayoutVars>
      </dgm:prSet>
      <dgm:spPr/>
    </dgm:pt>
    <dgm:pt modelId="{48DF285F-6221-438F-B206-197035635C41}" type="pres">
      <dgm:prSet presAssocID="{EA78AF54-0A97-4AB9-992D-DC394CB0D659}" presName="txSpace" presStyleCnt="0"/>
      <dgm:spPr/>
    </dgm:pt>
    <dgm:pt modelId="{3D2DF0B4-8E4A-4640-B8D4-AEF004B32A3C}" type="pres">
      <dgm:prSet presAssocID="{EA78AF54-0A97-4AB9-992D-DC394CB0D659}" presName="desTx" presStyleLbl="revTx" presStyleIdx="3" presStyleCnt="6">
        <dgm:presLayoutVars/>
      </dgm:prSet>
      <dgm:spPr/>
    </dgm:pt>
    <dgm:pt modelId="{CE731431-C384-48DF-9844-649757EA2856}" type="pres">
      <dgm:prSet presAssocID="{3222C286-815B-4E1B-B434-4B43F02F0198}" presName="sibTrans" presStyleCnt="0"/>
      <dgm:spPr/>
    </dgm:pt>
    <dgm:pt modelId="{8494B450-2651-40C6-8395-819A0842CA30}" type="pres">
      <dgm:prSet presAssocID="{6DEFAD8D-9BD4-4DAB-9D28-0FC72B53D087}" presName="compNode" presStyleCnt="0"/>
      <dgm:spPr/>
    </dgm:pt>
    <dgm:pt modelId="{B5AFC84C-0C38-43C5-9D05-8DD821210993}" type="pres">
      <dgm:prSet presAssocID="{6DEFAD8D-9BD4-4DAB-9D28-0FC72B53D08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80B2AF16-CAF1-4B2A-AA53-87F018182040}" type="pres">
      <dgm:prSet presAssocID="{6DEFAD8D-9BD4-4DAB-9D28-0FC72B53D087}" presName="iconSpace" presStyleCnt="0"/>
      <dgm:spPr/>
    </dgm:pt>
    <dgm:pt modelId="{85E5F67F-1A46-4ED1-BB59-9A267FC8D6F2}" type="pres">
      <dgm:prSet presAssocID="{6DEFAD8D-9BD4-4DAB-9D28-0FC72B53D087}" presName="parTx" presStyleLbl="revTx" presStyleIdx="4" presStyleCnt="6">
        <dgm:presLayoutVars>
          <dgm:chMax val="0"/>
          <dgm:chPref val="0"/>
        </dgm:presLayoutVars>
      </dgm:prSet>
      <dgm:spPr/>
    </dgm:pt>
    <dgm:pt modelId="{7B270167-48A1-45F0-A6C0-6DD57C082BDA}" type="pres">
      <dgm:prSet presAssocID="{6DEFAD8D-9BD4-4DAB-9D28-0FC72B53D087}" presName="txSpace" presStyleCnt="0"/>
      <dgm:spPr/>
    </dgm:pt>
    <dgm:pt modelId="{7C110211-955A-4C26-9E33-1CB35A70B712}" type="pres">
      <dgm:prSet presAssocID="{6DEFAD8D-9BD4-4DAB-9D28-0FC72B53D087}" presName="desTx" presStyleLbl="revTx" presStyleIdx="5" presStyleCnt="6">
        <dgm:presLayoutVars/>
      </dgm:prSet>
      <dgm:spPr/>
    </dgm:pt>
  </dgm:ptLst>
  <dgm:cxnLst>
    <dgm:cxn modelId="{061CFB0B-5094-4F52-A26A-28B68F7E0531}" srcId="{EA78AF54-0A97-4AB9-992D-DC394CB0D659}" destId="{EAEC5E27-8D91-4FFB-9ACD-08DBCB49D115}" srcOrd="1" destOrd="0" parTransId="{6C96092D-0923-4B1D-BC32-157749B832A5}" sibTransId="{9890CA33-8629-45E6-8C44-10AF5116D843}"/>
    <dgm:cxn modelId="{22D26518-3F07-4CC0-A7A7-8C66BA79CB33}" type="presOf" srcId="{EAEC5E27-8D91-4FFB-9ACD-08DBCB49D115}" destId="{3D2DF0B4-8E4A-4640-B8D4-AEF004B32A3C}" srcOrd="0" destOrd="1" presId="urn:microsoft.com/office/officeart/2018/2/layout/IconLabelDescriptionList"/>
    <dgm:cxn modelId="{5F22EE2A-CE8C-4195-9E9C-A29FE9F31DC7}" type="presOf" srcId="{85305962-07BD-4025-983D-15B05AA18720}" destId="{C6FE5F47-F10F-4C19-A2E3-2E396B935565}" srcOrd="0" destOrd="0" presId="urn:microsoft.com/office/officeart/2018/2/layout/IconLabelDescriptionList"/>
    <dgm:cxn modelId="{62DEEB5B-8D0A-48C6-BCC1-0A7965CC35A9}" srcId="{7C49FF88-A516-490E-9DC8-D963634E4D33}" destId="{85305962-07BD-4025-983D-15B05AA18720}" srcOrd="0" destOrd="0" parTransId="{11C4729A-5CFA-45E2-9883-ABA951669ABA}" sibTransId="{4D7E9544-FBC9-4D5B-99B0-8E4E4BCCE4EE}"/>
    <dgm:cxn modelId="{B0F3995C-6136-4E3D-B881-095988EE08E0}" srcId="{7C49FF88-A516-490E-9DC8-D963634E4D33}" destId="{EA78AF54-0A97-4AB9-992D-DC394CB0D659}" srcOrd="1" destOrd="0" parTransId="{1EAB7E5F-2225-4CA3-A00F-85A8B0159B03}" sibTransId="{3222C286-815B-4E1B-B434-4B43F02F0198}"/>
    <dgm:cxn modelId="{2D177C57-29D8-472D-ACBE-FA7462C17207}" type="presOf" srcId="{143725FC-E32A-466F-A840-70387AA5BAF1}" destId="{3D2DF0B4-8E4A-4640-B8D4-AEF004B32A3C}" srcOrd="0" destOrd="3" presId="urn:microsoft.com/office/officeart/2018/2/layout/IconLabelDescriptionList"/>
    <dgm:cxn modelId="{F17B1359-B371-4AE4-B4DA-E93E3673D398}" srcId="{EA78AF54-0A97-4AB9-992D-DC394CB0D659}" destId="{143725FC-E32A-466F-A840-70387AA5BAF1}" srcOrd="3" destOrd="0" parTransId="{05A2471F-B4A2-4E59-B3C2-E0E6FFDC57EE}" sibTransId="{08893C9D-E32E-47AA-8391-6E2D7BCDABFA}"/>
    <dgm:cxn modelId="{23DCBF89-90DD-4384-B1FE-6D31570B06CC}" type="presOf" srcId="{7C49FF88-A516-490E-9DC8-D963634E4D33}" destId="{2BC4F3A9-0488-4ABB-B8F1-787336FC08CB}" srcOrd="0" destOrd="0" presId="urn:microsoft.com/office/officeart/2018/2/layout/IconLabelDescriptionList"/>
    <dgm:cxn modelId="{D4560D8D-FCC5-4581-9CE5-DC5FA94B9971}" type="presOf" srcId="{EA78AF54-0A97-4AB9-992D-DC394CB0D659}" destId="{74AB8A64-1825-4E8C-99F0-C5570C23920F}" srcOrd="0" destOrd="0" presId="urn:microsoft.com/office/officeart/2018/2/layout/IconLabelDescriptionList"/>
    <dgm:cxn modelId="{2965468D-AD9D-4F5D-A2AC-7AD3C5CD09F6}" srcId="{EA78AF54-0A97-4AB9-992D-DC394CB0D659}" destId="{02B15AAB-D74C-4C7B-ABB5-97A49571F4C9}" srcOrd="2" destOrd="0" parTransId="{3CB14913-222E-4119-A234-A0210C465B7A}" sibTransId="{B121C34F-E38F-43E3-9D91-81806AEED4AD}"/>
    <dgm:cxn modelId="{44AEB3CD-D75B-4C27-A2BD-AEF19205EE66}" type="presOf" srcId="{6DEFAD8D-9BD4-4DAB-9D28-0FC72B53D087}" destId="{85E5F67F-1A46-4ED1-BB59-9A267FC8D6F2}" srcOrd="0" destOrd="0" presId="urn:microsoft.com/office/officeart/2018/2/layout/IconLabelDescriptionList"/>
    <dgm:cxn modelId="{C08CC8CE-63C8-46C3-8A83-71210BC28378}" type="presOf" srcId="{0258A181-F568-43C3-8D1D-33E54F83BE51}" destId="{3D2DF0B4-8E4A-4640-B8D4-AEF004B32A3C}" srcOrd="0" destOrd="0" presId="urn:microsoft.com/office/officeart/2018/2/layout/IconLabelDescriptionList"/>
    <dgm:cxn modelId="{1E8F38D4-2F15-4FB2-A3C4-2BFDCA03B15E}" srcId="{7C49FF88-A516-490E-9DC8-D963634E4D33}" destId="{6DEFAD8D-9BD4-4DAB-9D28-0FC72B53D087}" srcOrd="2" destOrd="0" parTransId="{0E1A85A0-C645-4E9A-B0ED-293364C46C3E}" sibTransId="{2229DAAF-2CB9-49DC-ADCD-A4020C93EE0A}"/>
    <dgm:cxn modelId="{A3C2D6DA-2F6E-481A-A1C3-69D5DCBB99F7}" srcId="{EA78AF54-0A97-4AB9-992D-DC394CB0D659}" destId="{0258A181-F568-43C3-8D1D-33E54F83BE51}" srcOrd="0" destOrd="0" parTransId="{E348A95B-CE57-4C46-B2C0-1BE49C3CB1C1}" sibTransId="{9DE883F7-177E-41A3-BB30-C093B5EE3E56}"/>
    <dgm:cxn modelId="{333F70F8-7DDA-4E65-8451-3A6F1C982972}" type="presOf" srcId="{02B15AAB-D74C-4C7B-ABB5-97A49571F4C9}" destId="{3D2DF0B4-8E4A-4640-B8D4-AEF004B32A3C}" srcOrd="0" destOrd="2" presId="urn:microsoft.com/office/officeart/2018/2/layout/IconLabelDescriptionList"/>
    <dgm:cxn modelId="{681DC1F9-D779-4952-8E37-C7C22D59D5E2}" type="presParOf" srcId="{2BC4F3A9-0488-4ABB-B8F1-787336FC08CB}" destId="{82CDABFA-C175-417E-B885-C7B3D4E09FBE}" srcOrd="0" destOrd="0" presId="urn:microsoft.com/office/officeart/2018/2/layout/IconLabelDescriptionList"/>
    <dgm:cxn modelId="{3EFD07D2-E79D-4BE2-9791-8516089D7215}" type="presParOf" srcId="{82CDABFA-C175-417E-B885-C7B3D4E09FBE}" destId="{D6792BAC-1544-43A5-9E2D-71286F10D8A5}" srcOrd="0" destOrd="0" presId="urn:microsoft.com/office/officeart/2018/2/layout/IconLabelDescriptionList"/>
    <dgm:cxn modelId="{4AEABFA2-76C4-4EA9-B2F2-633C0267D8E4}" type="presParOf" srcId="{82CDABFA-C175-417E-B885-C7B3D4E09FBE}" destId="{19AADC35-5F6D-495C-B618-8F84A3C87A86}" srcOrd="1" destOrd="0" presId="urn:microsoft.com/office/officeart/2018/2/layout/IconLabelDescriptionList"/>
    <dgm:cxn modelId="{A5FC1ECF-22B9-4487-99FA-74B8159E2A6B}" type="presParOf" srcId="{82CDABFA-C175-417E-B885-C7B3D4E09FBE}" destId="{C6FE5F47-F10F-4C19-A2E3-2E396B935565}" srcOrd="2" destOrd="0" presId="urn:microsoft.com/office/officeart/2018/2/layout/IconLabelDescriptionList"/>
    <dgm:cxn modelId="{DAE08456-EEA5-4356-B76A-8DF36B0A083D}" type="presParOf" srcId="{82CDABFA-C175-417E-B885-C7B3D4E09FBE}" destId="{A79CBD35-8420-4151-8B8A-8B656804AB1A}" srcOrd="3" destOrd="0" presId="urn:microsoft.com/office/officeart/2018/2/layout/IconLabelDescriptionList"/>
    <dgm:cxn modelId="{8D330E3B-3CD9-43CE-9953-20C1A32819C7}" type="presParOf" srcId="{82CDABFA-C175-417E-B885-C7B3D4E09FBE}" destId="{241FF7C7-61D7-4BF4-9544-F51D09C0BF0F}" srcOrd="4" destOrd="0" presId="urn:microsoft.com/office/officeart/2018/2/layout/IconLabelDescriptionList"/>
    <dgm:cxn modelId="{796E43FD-E0AA-4CAD-B78A-A24F729EB87C}" type="presParOf" srcId="{2BC4F3A9-0488-4ABB-B8F1-787336FC08CB}" destId="{4CDAE9EA-D98F-4E4E-8E99-5346608F7F06}" srcOrd="1" destOrd="0" presId="urn:microsoft.com/office/officeart/2018/2/layout/IconLabelDescriptionList"/>
    <dgm:cxn modelId="{851AAAEF-5186-495A-BDD0-CC60917FF757}" type="presParOf" srcId="{2BC4F3A9-0488-4ABB-B8F1-787336FC08CB}" destId="{71F17E60-F938-4CAF-A259-CEE8AC3C3166}" srcOrd="2" destOrd="0" presId="urn:microsoft.com/office/officeart/2018/2/layout/IconLabelDescriptionList"/>
    <dgm:cxn modelId="{CD1A0FC4-597E-48EA-8F94-5B2FEA8DE07B}" type="presParOf" srcId="{71F17E60-F938-4CAF-A259-CEE8AC3C3166}" destId="{F18866F6-DA57-4BA3-AF3B-9CC03385872D}" srcOrd="0" destOrd="0" presId="urn:microsoft.com/office/officeart/2018/2/layout/IconLabelDescriptionList"/>
    <dgm:cxn modelId="{7A19AE43-ACB8-4021-AAEC-6B825E56CBB1}" type="presParOf" srcId="{71F17E60-F938-4CAF-A259-CEE8AC3C3166}" destId="{55BB2DCC-E15F-4E5B-B486-9D9D036C564C}" srcOrd="1" destOrd="0" presId="urn:microsoft.com/office/officeart/2018/2/layout/IconLabelDescriptionList"/>
    <dgm:cxn modelId="{7DE0392F-321E-4E48-AB11-E98B38355CAA}" type="presParOf" srcId="{71F17E60-F938-4CAF-A259-CEE8AC3C3166}" destId="{74AB8A64-1825-4E8C-99F0-C5570C23920F}" srcOrd="2" destOrd="0" presId="urn:microsoft.com/office/officeart/2018/2/layout/IconLabelDescriptionList"/>
    <dgm:cxn modelId="{432495E5-7F5D-443F-AA73-32E695B2B41E}" type="presParOf" srcId="{71F17E60-F938-4CAF-A259-CEE8AC3C3166}" destId="{48DF285F-6221-438F-B206-197035635C41}" srcOrd="3" destOrd="0" presId="urn:microsoft.com/office/officeart/2018/2/layout/IconLabelDescriptionList"/>
    <dgm:cxn modelId="{7D7634EC-21E9-4849-8850-D2641F95D381}" type="presParOf" srcId="{71F17E60-F938-4CAF-A259-CEE8AC3C3166}" destId="{3D2DF0B4-8E4A-4640-B8D4-AEF004B32A3C}" srcOrd="4" destOrd="0" presId="urn:microsoft.com/office/officeart/2018/2/layout/IconLabelDescriptionList"/>
    <dgm:cxn modelId="{E92499B8-688C-452E-8828-650E4F36C893}" type="presParOf" srcId="{2BC4F3A9-0488-4ABB-B8F1-787336FC08CB}" destId="{CE731431-C384-48DF-9844-649757EA2856}" srcOrd="3" destOrd="0" presId="urn:microsoft.com/office/officeart/2018/2/layout/IconLabelDescriptionList"/>
    <dgm:cxn modelId="{A3729D30-E35E-43FC-8BD4-4459AAA776E1}" type="presParOf" srcId="{2BC4F3A9-0488-4ABB-B8F1-787336FC08CB}" destId="{8494B450-2651-40C6-8395-819A0842CA30}" srcOrd="4" destOrd="0" presId="urn:microsoft.com/office/officeart/2018/2/layout/IconLabelDescriptionList"/>
    <dgm:cxn modelId="{FDF01EB9-301E-4A40-A283-E06B6B9DB9DE}" type="presParOf" srcId="{8494B450-2651-40C6-8395-819A0842CA30}" destId="{B5AFC84C-0C38-43C5-9D05-8DD821210993}" srcOrd="0" destOrd="0" presId="urn:microsoft.com/office/officeart/2018/2/layout/IconLabelDescriptionList"/>
    <dgm:cxn modelId="{4B55C76B-4640-460F-8926-E760AB93A089}" type="presParOf" srcId="{8494B450-2651-40C6-8395-819A0842CA30}" destId="{80B2AF16-CAF1-4B2A-AA53-87F018182040}" srcOrd="1" destOrd="0" presId="urn:microsoft.com/office/officeart/2018/2/layout/IconLabelDescriptionList"/>
    <dgm:cxn modelId="{F1581200-E4DC-40E7-B744-A2522446D823}" type="presParOf" srcId="{8494B450-2651-40C6-8395-819A0842CA30}" destId="{85E5F67F-1A46-4ED1-BB59-9A267FC8D6F2}" srcOrd="2" destOrd="0" presId="urn:microsoft.com/office/officeart/2018/2/layout/IconLabelDescriptionList"/>
    <dgm:cxn modelId="{4EA8EBEC-15C5-4363-A87F-3E841304D0EC}" type="presParOf" srcId="{8494B450-2651-40C6-8395-819A0842CA30}" destId="{7B270167-48A1-45F0-A6C0-6DD57C082BDA}" srcOrd="3" destOrd="0" presId="urn:microsoft.com/office/officeart/2018/2/layout/IconLabelDescriptionList"/>
    <dgm:cxn modelId="{F4372921-9820-415A-8329-8847264D7B70}" type="presParOf" srcId="{8494B450-2651-40C6-8395-819A0842CA30}" destId="{7C110211-955A-4C26-9E33-1CB35A70B712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01105D3-2D9F-46B8-93E4-9C38CA02464C}" type="doc">
      <dgm:prSet loTypeId="urn:microsoft.com/office/officeart/2008/layout/LinedList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294A8E7B-D807-4FE0-8F27-D0621739C9C5}">
      <dgm:prSet/>
      <dgm:spPr/>
      <dgm:t>
        <a:bodyPr/>
        <a:lstStyle/>
        <a:p>
          <a:r>
            <a:rPr lang="en-US" dirty="0"/>
            <a:t>Understanding Institutional Capacity</a:t>
          </a:r>
        </a:p>
      </dgm:t>
    </dgm:pt>
    <dgm:pt modelId="{6F695BC3-7C03-48A1-A4DF-6DE304D6B6F9}" type="parTrans" cxnId="{3F6C7533-255C-4828-B954-30EE3B4D656B}">
      <dgm:prSet/>
      <dgm:spPr/>
      <dgm:t>
        <a:bodyPr/>
        <a:lstStyle/>
        <a:p>
          <a:endParaRPr lang="en-US"/>
        </a:p>
      </dgm:t>
    </dgm:pt>
    <dgm:pt modelId="{388FBF6E-D8F1-402A-B611-B087D9525802}" type="sibTrans" cxnId="{3F6C7533-255C-4828-B954-30EE3B4D656B}">
      <dgm:prSet/>
      <dgm:spPr/>
      <dgm:t>
        <a:bodyPr/>
        <a:lstStyle/>
        <a:p>
          <a:endParaRPr lang="en-US"/>
        </a:p>
      </dgm:t>
    </dgm:pt>
    <dgm:pt modelId="{16CAEE6D-AABA-4FBF-80E6-81DC178F53D2}">
      <dgm:prSet/>
      <dgm:spPr/>
      <dgm:t>
        <a:bodyPr/>
        <a:lstStyle/>
        <a:p>
          <a:r>
            <a:rPr lang="en-US" dirty="0"/>
            <a:t>Balance Sheet </a:t>
          </a:r>
        </a:p>
      </dgm:t>
    </dgm:pt>
    <dgm:pt modelId="{0AC37A46-B00C-4C64-B5FF-226EF79136ED}" type="parTrans" cxnId="{730A7730-85C2-44F6-BB6D-8E90F00626D6}">
      <dgm:prSet/>
      <dgm:spPr/>
      <dgm:t>
        <a:bodyPr/>
        <a:lstStyle/>
        <a:p>
          <a:endParaRPr lang="en-US"/>
        </a:p>
      </dgm:t>
    </dgm:pt>
    <dgm:pt modelId="{431B49BF-92CA-4F9C-B867-FD7BA8982305}" type="sibTrans" cxnId="{730A7730-85C2-44F6-BB6D-8E90F00626D6}">
      <dgm:prSet/>
      <dgm:spPr/>
      <dgm:t>
        <a:bodyPr/>
        <a:lstStyle/>
        <a:p>
          <a:endParaRPr lang="en-US"/>
        </a:p>
      </dgm:t>
    </dgm:pt>
    <dgm:pt modelId="{6FD6217D-D7DF-4877-960D-016396B88536}">
      <dgm:prSet/>
      <dgm:spPr/>
      <dgm:t>
        <a:bodyPr/>
        <a:lstStyle/>
        <a:p>
          <a:r>
            <a:rPr lang="en-US" dirty="0"/>
            <a:t>TELO Responsibilities</a:t>
          </a:r>
        </a:p>
      </dgm:t>
    </dgm:pt>
    <dgm:pt modelId="{8639406A-263D-4E13-B098-ACCB52DD2622}" type="parTrans" cxnId="{17992653-D037-4CD3-A3E9-27CEF89F6B1F}">
      <dgm:prSet/>
      <dgm:spPr/>
      <dgm:t>
        <a:bodyPr/>
        <a:lstStyle/>
        <a:p>
          <a:endParaRPr lang="en-US"/>
        </a:p>
      </dgm:t>
    </dgm:pt>
    <dgm:pt modelId="{7CF2273C-2C25-4B60-9839-F76F2B7A439B}" type="sibTrans" cxnId="{17992653-D037-4CD3-A3E9-27CEF89F6B1F}">
      <dgm:prSet/>
      <dgm:spPr/>
      <dgm:t>
        <a:bodyPr/>
        <a:lstStyle/>
        <a:p>
          <a:endParaRPr lang="en-US"/>
        </a:p>
      </dgm:t>
    </dgm:pt>
    <dgm:pt modelId="{D668FF37-8E56-4845-88C9-DE95825EBE61}">
      <dgm:prSet/>
      <dgm:spPr/>
      <dgm:t>
        <a:bodyPr/>
        <a:lstStyle/>
        <a:p>
          <a:r>
            <a:rPr lang="en-US" dirty="0"/>
            <a:t>TE program options</a:t>
          </a:r>
        </a:p>
      </dgm:t>
    </dgm:pt>
    <dgm:pt modelId="{A0937BAC-F945-425F-B236-6563ED81B154}" type="parTrans" cxnId="{DBA75DBD-F71F-450C-A0C4-3F5C4AF5809F}">
      <dgm:prSet/>
      <dgm:spPr/>
      <dgm:t>
        <a:bodyPr/>
        <a:lstStyle/>
        <a:p>
          <a:endParaRPr lang="en-US"/>
        </a:p>
      </dgm:t>
    </dgm:pt>
    <dgm:pt modelId="{C9DF4B38-C0A9-4B4C-B91A-BF7F7A18D19A}" type="sibTrans" cxnId="{DBA75DBD-F71F-450C-A0C4-3F5C4AF5809F}">
      <dgm:prSet/>
      <dgm:spPr/>
      <dgm:t>
        <a:bodyPr/>
        <a:lstStyle/>
        <a:p>
          <a:endParaRPr lang="en-US"/>
        </a:p>
      </dgm:t>
    </dgm:pt>
    <dgm:pt modelId="{1903AB47-2CC1-4772-B703-D1130F155B95}" type="pres">
      <dgm:prSet presAssocID="{F01105D3-2D9F-46B8-93E4-9C38CA02464C}" presName="vert0" presStyleCnt="0">
        <dgm:presLayoutVars>
          <dgm:dir/>
          <dgm:animOne val="branch"/>
          <dgm:animLvl val="lvl"/>
        </dgm:presLayoutVars>
      </dgm:prSet>
      <dgm:spPr/>
    </dgm:pt>
    <dgm:pt modelId="{F4D6BD13-7E86-4637-BE57-526964296933}" type="pres">
      <dgm:prSet presAssocID="{294A8E7B-D807-4FE0-8F27-D0621739C9C5}" presName="thickLine" presStyleLbl="alignNode1" presStyleIdx="0" presStyleCnt="4"/>
      <dgm:spPr/>
    </dgm:pt>
    <dgm:pt modelId="{B56550CD-8B29-4D6C-8E71-24D770ACC8CA}" type="pres">
      <dgm:prSet presAssocID="{294A8E7B-D807-4FE0-8F27-D0621739C9C5}" presName="horz1" presStyleCnt="0"/>
      <dgm:spPr/>
    </dgm:pt>
    <dgm:pt modelId="{A3E4D828-8092-4C16-B217-198E487940BF}" type="pres">
      <dgm:prSet presAssocID="{294A8E7B-D807-4FE0-8F27-D0621739C9C5}" presName="tx1" presStyleLbl="revTx" presStyleIdx="0" presStyleCnt="4"/>
      <dgm:spPr/>
    </dgm:pt>
    <dgm:pt modelId="{8225B3E3-D03A-455E-8DE6-F2F6D69E978E}" type="pres">
      <dgm:prSet presAssocID="{294A8E7B-D807-4FE0-8F27-D0621739C9C5}" presName="vert1" presStyleCnt="0"/>
      <dgm:spPr/>
    </dgm:pt>
    <dgm:pt modelId="{AAD688EA-1568-4FF6-8EA8-D73B5638B295}" type="pres">
      <dgm:prSet presAssocID="{16CAEE6D-AABA-4FBF-80E6-81DC178F53D2}" presName="thickLine" presStyleLbl="alignNode1" presStyleIdx="1" presStyleCnt="4"/>
      <dgm:spPr/>
    </dgm:pt>
    <dgm:pt modelId="{7E4F7D5D-ECDA-4340-9248-C3C4A3D8CC70}" type="pres">
      <dgm:prSet presAssocID="{16CAEE6D-AABA-4FBF-80E6-81DC178F53D2}" presName="horz1" presStyleCnt="0"/>
      <dgm:spPr/>
    </dgm:pt>
    <dgm:pt modelId="{931AAC8B-B684-482F-B71E-B77EF287EABB}" type="pres">
      <dgm:prSet presAssocID="{16CAEE6D-AABA-4FBF-80E6-81DC178F53D2}" presName="tx1" presStyleLbl="revTx" presStyleIdx="1" presStyleCnt="4"/>
      <dgm:spPr/>
    </dgm:pt>
    <dgm:pt modelId="{C58CEDA4-B229-49D8-A128-A1349C5299BA}" type="pres">
      <dgm:prSet presAssocID="{16CAEE6D-AABA-4FBF-80E6-81DC178F53D2}" presName="vert1" presStyleCnt="0"/>
      <dgm:spPr/>
    </dgm:pt>
    <dgm:pt modelId="{0769F857-5A1E-4970-B65E-F40E00CAF294}" type="pres">
      <dgm:prSet presAssocID="{6FD6217D-D7DF-4877-960D-016396B88536}" presName="thickLine" presStyleLbl="alignNode1" presStyleIdx="2" presStyleCnt="4"/>
      <dgm:spPr/>
    </dgm:pt>
    <dgm:pt modelId="{6B4A4ED7-C9BA-43C9-A733-3DF0703C4BFC}" type="pres">
      <dgm:prSet presAssocID="{6FD6217D-D7DF-4877-960D-016396B88536}" presName="horz1" presStyleCnt="0"/>
      <dgm:spPr/>
    </dgm:pt>
    <dgm:pt modelId="{BEE4DC26-B5C2-47F5-9031-C96DA49B639B}" type="pres">
      <dgm:prSet presAssocID="{6FD6217D-D7DF-4877-960D-016396B88536}" presName="tx1" presStyleLbl="revTx" presStyleIdx="2" presStyleCnt="4"/>
      <dgm:spPr/>
    </dgm:pt>
    <dgm:pt modelId="{72B3FD8B-1739-4180-9FA0-8547D87728BA}" type="pres">
      <dgm:prSet presAssocID="{6FD6217D-D7DF-4877-960D-016396B88536}" presName="vert1" presStyleCnt="0"/>
      <dgm:spPr/>
    </dgm:pt>
    <dgm:pt modelId="{4A5F7703-4ED3-4F72-904D-0257943D95CE}" type="pres">
      <dgm:prSet presAssocID="{D668FF37-8E56-4845-88C9-DE95825EBE61}" presName="thickLine" presStyleLbl="alignNode1" presStyleIdx="3" presStyleCnt="4"/>
      <dgm:spPr/>
    </dgm:pt>
    <dgm:pt modelId="{A69F4762-2608-4AC6-AE3C-BE04551ADBA9}" type="pres">
      <dgm:prSet presAssocID="{D668FF37-8E56-4845-88C9-DE95825EBE61}" presName="horz1" presStyleCnt="0"/>
      <dgm:spPr/>
    </dgm:pt>
    <dgm:pt modelId="{6FE49119-5F5D-4F32-BB50-045FA48A6551}" type="pres">
      <dgm:prSet presAssocID="{D668FF37-8E56-4845-88C9-DE95825EBE61}" presName="tx1" presStyleLbl="revTx" presStyleIdx="3" presStyleCnt="4"/>
      <dgm:spPr/>
    </dgm:pt>
    <dgm:pt modelId="{4A4C82A7-9EF9-4040-AB20-4E8A36FBFC6A}" type="pres">
      <dgm:prSet presAssocID="{D668FF37-8E56-4845-88C9-DE95825EBE61}" presName="vert1" presStyleCnt="0"/>
      <dgm:spPr/>
    </dgm:pt>
  </dgm:ptLst>
  <dgm:cxnLst>
    <dgm:cxn modelId="{730A7730-85C2-44F6-BB6D-8E90F00626D6}" srcId="{F01105D3-2D9F-46B8-93E4-9C38CA02464C}" destId="{16CAEE6D-AABA-4FBF-80E6-81DC178F53D2}" srcOrd="1" destOrd="0" parTransId="{0AC37A46-B00C-4C64-B5FF-226EF79136ED}" sibTransId="{431B49BF-92CA-4F9C-B867-FD7BA8982305}"/>
    <dgm:cxn modelId="{3F6C7533-255C-4828-B954-30EE3B4D656B}" srcId="{F01105D3-2D9F-46B8-93E4-9C38CA02464C}" destId="{294A8E7B-D807-4FE0-8F27-D0621739C9C5}" srcOrd="0" destOrd="0" parTransId="{6F695BC3-7C03-48A1-A4DF-6DE304D6B6F9}" sibTransId="{388FBF6E-D8F1-402A-B611-B087D9525802}"/>
    <dgm:cxn modelId="{C963C337-2F98-40F4-AF4E-5A5EC161ED5D}" type="presOf" srcId="{294A8E7B-D807-4FE0-8F27-D0621739C9C5}" destId="{A3E4D828-8092-4C16-B217-198E487940BF}" srcOrd="0" destOrd="0" presId="urn:microsoft.com/office/officeart/2008/layout/LinedList"/>
    <dgm:cxn modelId="{32515D6D-55A8-4F8D-ABE4-F2F773CFE8F6}" type="presOf" srcId="{F01105D3-2D9F-46B8-93E4-9C38CA02464C}" destId="{1903AB47-2CC1-4772-B703-D1130F155B95}" srcOrd="0" destOrd="0" presId="urn:microsoft.com/office/officeart/2008/layout/LinedList"/>
    <dgm:cxn modelId="{17992653-D037-4CD3-A3E9-27CEF89F6B1F}" srcId="{F01105D3-2D9F-46B8-93E4-9C38CA02464C}" destId="{6FD6217D-D7DF-4877-960D-016396B88536}" srcOrd="2" destOrd="0" parTransId="{8639406A-263D-4E13-B098-ACCB52DD2622}" sibTransId="{7CF2273C-2C25-4B60-9839-F76F2B7A439B}"/>
    <dgm:cxn modelId="{DBA75DBD-F71F-450C-A0C4-3F5C4AF5809F}" srcId="{F01105D3-2D9F-46B8-93E4-9C38CA02464C}" destId="{D668FF37-8E56-4845-88C9-DE95825EBE61}" srcOrd="3" destOrd="0" parTransId="{A0937BAC-F945-425F-B236-6563ED81B154}" sibTransId="{C9DF4B38-C0A9-4B4C-B91A-BF7F7A18D19A}"/>
    <dgm:cxn modelId="{8EE879D8-813B-4C02-80E2-7565323F38CB}" type="presOf" srcId="{D668FF37-8E56-4845-88C9-DE95825EBE61}" destId="{6FE49119-5F5D-4F32-BB50-045FA48A6551}" srcOrd="0" destOrd="0" presId="urn:microsoft.com/office/officeart/2008/layout/LinedList"/>
    <dgm:cxn modelId="{3204B8E9-ECCA-4395-860C-378660B8E0BE}" type="presOf" srcId="{6FD6217D-D7DF-4877-960D-016396B88536}" destId="{BEE4DC26-B5C2-47F5-9031-C96DA49B639B}" srcOrd="0" destOrd="0" presId="urn:microsoft.com/office/officeart/2008/layout/LinedList"/>
    <dgm:cxn modelId="{F9D5C4EB-DA5F-49E9-8BD2-7E59897A03CA}" type="presOf" srcId="{16CAEE6D-AABA-4FBF-80E6-81DC178F53D2}" destId="{931AAC8B-B684-482F-B71E-B77EF287EABB}" srcOrd="0" destOrd="0" presId="urn:microsoft.com/office/officeart/2008/layout/LinedList"/>
    <dgm:cxn modelId="{4B4B7472-A7EE-4E6F-A915-730E980ACD66}" type="presParOf" srcId="{1903AB47-2CC1-4772-B703-D1130F155B95}" destId="{F4D6BD13-7E86-4637-BE57-526964296933}" srcOrd="0" destOrd="0" presId="urn:microsoft.com/office/officeart/2008/layout/LinedList"/>
    <dgm:cxn modelId="{31E3E418-A13D-44A8-B6B3-3BD598D7FA7E}" type="presParOf" srcId="{1903AB47-2CC1-4772-B703-D1130F155B95}" destId="{B56550CD-8B29-4D6C-8E71-24D770ACC8CA}" srcOrd="1" destOrd="0" presId="urn:microsoft.com/office/officeart/2008/layout/LinedList"/>
    <dgm:cxn modelId="{22239006-83F6-4061-A1D5-0697A2D3C884}" type="presParOf" srcId="{B56550CD-8B29-4D6C-8E71-24D770ACC8CA}" destId="{A3E4D828-8092-4C16-B217-198E487940BF}" srcOrd="0" destOrd="0" presId="urn:microsoft.com/office/officeart/2008/layout/LinedList"/>
    <dgm:cxn modelId="{D1303E5D-56C5-4FBE-B911-14D4CEF2F6F9}" type="presParOf" srcId="{B56550CD-8B29-4D6C-8E71-24D770ACC8CA}" destId="{8225B3E3-D03A-455E-8DE6-F2F6D69E978E}" srcOrd="1" destOrd="0" presId="urn:microsoft.com/office/officeart/2008/layout/LinedList"/>
    <dgm:cxn modelId="{BA6F308E-1B04-4C55-8DBC-9E047BD5E65B}" type="presParOf" srcId="{1903AB47-2CC1-4772-B703-D1130F155B95}" destId="{AAD688EA-1568-4FF6-8EA8-D73B5638B295}" srcOrd="2" destOrd="0" presId="urn:microsoft.com/office/officeart/2008/layout/LinedList"/>
    <dgm:cxn modelId="{C5814034-9D98-40B6-BD14-8B39A8D3BB96}" type="presParOf" srcId="{1903AB47-2CC1-4772-B703-D1130F155B95}" destId="{7E4F7D5D-ECDA-4340-9248-C3C4A3D8CC70}" srcOrd="3" destOrd="0" presId="urn:microsoft.com/office/officeart/2008/layout/LinedList"/>
    <dgm:cxn modelId="{751852A0-71A6-4BFA-888D-C3912B3C5BBC}" type="presParOf" srcId="{7E4F7D5D-ECDA-4340-9248-C3C4A3D8CC70}" destId="{931AAC8B-B684-482F-B71E-B77EF287EABB}" srcOrd="0" destOrd="0" presId="urn:microsoft.com/office/officeart/2008/layout/LinedList"/>
    <dgm:cxn modelId="{E7B65B6C-BA5D-4533-B052-86D9E1C7C786}" type="presParOf" srcId="{7E4F7D5D-ECDA-4340-9248-C3C4A3D8CC70}" destId="{C58CEDA4-B229-49D8-A128-A1349C5299BA}" srcOrd="1" destOrd="0" presId="urn:microsoft.com/office/officeart/2008/layout/LinedList"/>
    <dgm:cxn modelId="{54BAB424-8CCC-461E-B4D4-536AC127DE47}" type="presParOf" srcId="{1903AB47-2CC1-4772-B703-D1130F155B95}" destId="{0769F857-5A1E-4970-B65E-F40E00CAF294}" srcOrd="4" destOrd="0" presId="urn:microsoft.com/office/officeart/2008/layout/LinedList"/>
    <dgm:cxn modelId="{D7C0FD9A-79A9-4345-A99D-8E87F4CDC0B4}" type="presParOf" srcId="{1903AB47-2CC1-4772-B703-D1130F155B95}" destId="{6B4A4ED7-C9BA-43C9-A733-3DF0703C4BFC}" srcOrd="5" destOrd="0" presId="urn:microsoft.com/office/officeart/2008/layout/LinedList"/>
    <dgm:cxn modelId="{BB960A60-B59C-4676-9935-39D0A5B44943}" type="presParOf" srcId="{6B4A4ED7-C9BA-43C9-A733-3DF0703C4BFC}" destId="{BEE4DC26-B5C2-47F5-9031-C96DA49B639B}" srcOrd="0" destOrd="0" presId="urn:microsoft.com/office/officeart/2008/layout/LinedList"/>
    <dgm:cxn modelId="{AF6400D6-87A0-4CA7-9F63-24A17D1FC27B}" type="presParOf" srcId="{6B4A4ED7-C9BA-43C9-A733-3DF0703C4BFC}" destId="{72B3FD8B-1739-4180-9FA0-8547D87728BA}" srcOrd="1" destOrd="0" presId="urn:microsoft.com/office/officeart/2008/layout/LinedList"/>
    <dgm:cxn modelId="{C380DBF2-C109-4904-930E-31211BF768D9}" type="presParOf" srcId="{1903AB47-2CC1-4772-B703-D1130F155B95}" destId="{4A5F7703-4ED3-4F72-904D-0257943D95CE}" srcOrd="6" destOrd="0" presId="urn:microsoft.com/office/officeart/2008/layout/LinedList"/>
    <dgm:cxn modelId="{EDAE6316-CDFC-4A3D-9CD4-A63A8A4D3AB0}" type="presParOf" srcId="{1903AB47-2CC1-4772-B703-D1130F155B95}" destId="{A69F4762-2608-4AC6-AE3C-BE04551ADBA9}" srcOrd="7" destOrd="0" presId="urn:microsoft.com/office/officeart/2008/layout/LinedList"/>
    <dgm:cxn modelId="{AFAE07FC-1E74-456E-973F-A44C5864A5DC}" type="presParOf" srcId="{A69F4762-2608-4AC6-AE3C-BE04551ADBA9}" destId="{6FE49119-5F5D-4F32-BB50-045FA48A6551}" srcOrd="0" destOrd="0" presId="urn:microsoft.com/office/officeart/2008/layout/LinedList"/>
    <dgm:cxn modelId="{1A0CEA42-A0F5-4C80-BF33-40499A67C9C3}" type="presParOf" srcId="{A69F4762-2608-4AC6-AE3C-BE04551ADBA9}" destId="{4A4C82A7-9EF9-4040-AB20-4E8A36FBFC6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410DF21-9A60-41F0-ACC4-1046D268FC41}" type="doc">
      <dgm:prSet loTypeId="urn:microsoft.com/office/officeart/2005/8/layout/vList5" loCatId="list" qsTypeId="urn:microsoft.com/office/officeart/2005/8/quickstyle/simple5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B5D3621D-2D05-4474-A2D4-C787F5CFA6F3}">
      <dgm:prSet/>
      <dgm:spPr/>
      <dgm:t>
        <a:bodyPr/>
        <a:lstStyle/>
        <a:p>
          <a:r>
            <a:rPr lang="en-US" dirty="0"/>
            <a:t>Janet Dodson,  Associate Director of Communications</a:t>
          </a:r>
        </a:p>
      </dgm:t>
    </dgm:pt>
    <dgm:pt modelId="{43D2BE7C-AEDD-4B0B-BDA0-8CE2CD278AF4}" type="parTrans" cxnId="{81FAE857-A5A6-4317-8834-C355CA06216F}">
      <dgm:prSet/>
      <dgm:spPr/>
      <dgm:t>
        <a:bodyPr/>
        <a:lstStyle/>
        <a:p>
          <a:endParaRPr lang="en-US"/>
        </a:p>
      </dgm:t>
    </dgm:pt>
    <dgm:pt modelId="{F0D783E9-656A-4A47-84F3-7F1F8749EE2B}" type="sibTrans" cxnId="{81FAE857-A5A6-4317-8834-C355CA06216F}">
      <dgm:prSet/>
      <dgm:spPr/>
      <dgm:t>
        <a:bodyPr/>
        <a:lstStyle/>
        <a:p>
          <a:endParaRPr lang="en-US"/>
        </a:p>
      </dgm:t>
    </dgm:pt>
    <dgm:pt modelId="{857B5A2E-38AE-4BE3-8E8F-FCA58FBBEA10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"/>
            </a:rPr>
            <a:t>jdodson@tuitionexchange.org</a:t>
          </a:r>
          <a:endParaRPr lang="en-US" dirty="0"/>
        </a:p>
      </dgm:t>
    </dgm:pt>
    <dgm:pt modelId="{6A45CF6B-FD06-4324-8CFE-BFF27F75495A}" type="parTrans" cxnId="{E5C1C866-585C-4FB1-8627-6FB12449182E}">
      <dgm:prSet/>
      <dgm:spPr/>
      <dgm:t>
        <a:bodyPr/>
        <a:lstStyle/>
        <a:p>
          <a:endParaRPr lang="en-US"/>
        </a:p>
      </dgm:t>
    </dgm:pt>
    <dgm:pt modelId="{AD3AA327-5319-4153-A254-6F741315ED38}" type="sibTrans" cxnId="{E5C1C866-585C-4FB1-8627-6FB12449182E}">
      <dgm:prSet/>
      <dgm:spPr/>
      <dgm:t>
        <a:bodyPr/>
        <a:lstStyle/>
        <a:p>
          <a:endParaRPr lang="en-US"/>
        </a:p>
      </dgm:t>
    </dgm:pt>
    <dgm:pt modelId="{6D69B707-4F6E-4FBF-B79C-5D41D4E4BD5B}">
      <dgm:prSet/>
      <dgm:spPr/>
      <dgm:t>
        <a:bodyPr/>
        <a:lstStyle/>
        <a:p>
          <a:r>
            <a:rPr lang="en-US" dirty="0"/>
            <a:t>402.418.1081  </a:t>
          </a:r>
        </a:p>
      </dgm:t>
    </dgm:pt>
    <dgm:pt modelId="{C72F81B3-C37C-4452-A9CD-BDC83B0AE790}" type="parTrans" cxnId="{93B4EDBD-6A22-4B5E-9CD9-485BD46C2DD6}">
      <dgm:prSet/>
      <dgm:spPr/>
      <dgm:t>
        <a:bodyPr/>
        <a:lstStyle/>
        <a:p>
          <a:endParaRPr lang="en-US"/>
        </a:p>
      </dgm:t>
    </dgm:pt>
    <dgm:pt modelId="{C2615DDD-871F-4473-B4E7-10EF2B31E13B}" type="sibTrans" cxnId="{93B4EDBD-6A22-4B5E-9CD9-485BD46C2DD6}">
      <dgm:prSet/>
      <dgm:spPr/>
      <dgm:t>
        <a:bodyPr/>
        <a:lstStyle/>
        <a:p>
          <a:endParaRPr lang="en-US"/>
        </a:p>
      </dgm:t>
    </dgm:pt>
    <dgm:pt modelId="{24DD4DFA-1497-49FE-809E-ABCA6B7194EE}">
      <dgm:prSet/>
      <dgm:spPr/>
      <dgm:t>
        <a:bodyPr/>
        <a:lstStyle/>
        <a:p>
          <a:r>
            <a:rPr lang="en-US" dirty="0"/>
            <a:t>Robert Shorb, Executive Director and CEO</a:t>
          </a:r>
        </a:p>
      </dgm:t>
    </dgm:pt>
    <dgm:pt modelId="{757EADC6-303C-463D-ABE5-0B841BFF305E}" type="parTrans" cxnId="{6BC56A40-3ADE-47CF-9E31-E91778A84011}">
      <dgm:prSet/>
      <dgm:spPr/>
      <dgm:t>
        <a:bodyPr/>
        <a:lstStyle/>
        <a:p>
          <a:endParaRPr lang="en-US"/>
        </a:p>
      </dgm:t>
    </dgm:pt>
    <dgm:pt modelId="{F0BC97D1-AE51-4977-8A95-6ABB4ABB74D7}" type="sibTrans" cxnId="{6BC56A40-3ADE-47CF-9E31-E91778A84011}">
      <dgm:prSet/>
      <dgm:spPr/>
      <dgm:t>
        <a:bodyPr/>
        <a:lstStyle/>
        <a:p>
          <a:endParaRPr lang="en-US"/>
        </a:p>
      </dgm:t>
    </dgm:pt>
    <dgm:pt modelId="{53B7AC68-3330-488A-BB12-4F3590452038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2"/>
            </a:rPr>
            <a:t>rshorb@tuitionexchange.org</a:t>
          </a:r>
          <a:endParaRPr lang="en-US" dirty="0"/>
        </a:p>
      </dgm:t>
    </dgm:pt>
    <dgm:pt modelId="{2060D67C-C05F-4B02-A804-7D26D28D5ACC}" type="parTrans" cxnId="{54304B48-2103-4FDE-80A9-CDD25B91866F}">
      <dgm:prSet/>
      <dgm:spPr/>
      <dgm:t>
        <a:bodyPr/>
        <a:lstStyle/>
        <a:p>
          <a:endParaRPr lang="en-US"/>
        </a:p>
      </dgm:t>
    </dgm:pt>
    <dgm:pt modelId="{0353F4C6-8A5F-4C14-AF4B-6ECCD00C8B0F}" type="sibTrans" cxnId="{54304B48-2103-4FDE-80A9-CDD25B91866F}">
      <dgm:prSet/>
      <dgm:spPr/>
      <dgm:t>
        <a:bodyPr/>
        <a:lstStyle/>
        <a:p>
          <a:endParaRPr lang="en-US"/>
        </a:p>
      </dgm:t>
    </dgm:pt>
    <dgm:pt modelId="{687A4BCC-6391-484A-9AD2-88E34E55985E}">
      <dgm:prSet/>
      <dgm:spPr/>
      <dgm:t>
        <a:bodyPr/>
        <a:lstStyle/>
        <a:p>
          <a:r>
            <a:rPr lang="en-US" dirty="0"/>
            <a:t>518.859.7301</a:t>
          </a:r>
        </a:p>
      </dgm:t>
    </dgm:pt>
    <dgm:pt modelId="{E304FDC5-4D29-477E-8258-0A44383CDE16}" type="parTrans" cxnId="{02E37A10-28BC-4BCB-960A-81C677665E45}">
      <dgm:prSet/>
      <dgm:spPr/>
      <dgm:t>
        <a:bodyPr/>
        <a:lstStyle/>
        <a:p>
          <a:endParaRPr lang="en-US"/>
        </a:p>
      </dgm:t>
    </dgm:pt>
    <dgm:pt modelId="{CA07E03F-D035-494D-927B-EE95563C0758}" type="sibTrans" cxnId="{02E37A10-28BC-4BCB-960A-81C677665E45}">
      <dgm:prSet/>
      <dgm:spPr/>
      <dgm:t>
        <a:bodyPr/>
        <a:lstStyle/>
        <a:p>
          <a:endParaRPr lang="en-US"/>
        </a:p>
      </dgm:t>
    </dgm:pt>
    <dgm:pt modelId="{F95738A9-0CEA-4F28-BA19-C538604BA3EC}">
      <dgm:prSet/>
      <dgm:spPr/>
      <dgm:t>
        <a:bodyPr/>
        <a:lstStyle/>
        <a:p>
          <a:r>
            <a:rPr lang="en-US" dirty="0"/>
            <a:t>Kristine Lev, Assistant Director of Administration</a:t>
          </a:r>
        </a:p>
      </dgm:t>
    </dgm:pt>
    <dgm:pt modelId="{0E29647B-DBA1-4F2F-B3F0-DA9DF3D103EA}" type="parTrans" cxnId="{86477EF0-48AD-420F-8F8E-D80240D0B4EF}">
      <dgm:prSet/>
      <dgm:spPr/>
      <dgm:t>
        <a:bodyPr/>
        <a:lstStyle/>
        <a:p>
          <a:endParaRPr lang="en-US"/>
        </a:p>
      </dgm:t>
    </dgm:pt>
    <dgm:pt modelId="{FBC300FC-45AF-4090-BF74-1C7FFF013BED}" type="sibTrans" cxnId="{86477EF0-48AD-420F-8F8E-D80240D0B4EF}">
      <dgm:prSet/>
      <dgm:spPr/>
      <dgm:t>
        <a:bodyPr/>
        <a:lstStyle/>
        <a:p>
          <a:endParaRPr lang="en-US"/>
        </a:p>
      </dgm:t>
    </dgm:pt>
    <dgm:pt modelId="{512AFF67-9F8D-4AC6-9E35-4DF46AB6EA99}">
      <dgm:prSet/>
      <dgm:spPr/>
      <dgm:t>
        <a:bodyPr/>
        <a:lstStyle/>
        <a:p>
          <a:r>
            <a:rPr lang="en-US" dirty="0"/>
            <a:t>klev@tuitionexchange.org</a:t>
          </a:r>
        </a:p>
      </dgm:t>
    </dgm:pt>
    <dgm:pt modelId="{459892D4-A542-4508-9727-9EFDD5BD51FD}" type="parTrans" cxnId="{72B53C94-10F7-4442-A668-864A29BD79AA}">
      <dgm:prSet/>
      <dgm:spPr/>
      <dgm:t>
        <a:bodyPr/>
        <a:lstStyle/>
        <a:p>
          <a:endParaRPr lang="en-US"/>
        </a:p>
      </dgm:t>
    </dgm:pt>
    <dgm:pt modelId="{A874B28E-D1A9-4F08-9982-4A518BD93269}" type="sibTrans" cxnId="{72B53C94-10F7-4442-A668-864A29BD79AA}">
      <dgm:prSet/>
      <dgm:spPr/>
      <dgm:t>
        <a:bodyPr/>
        <a:lstStyle/>
        <a:p>
          <a:endParaRPr lang="en-US"/>
        </a:p>
      </dgm:t>
    </dgm:pt>
    <dgm:pt modelId="{629D1609-9309-4F30-9BCB-B70AE6412B0E}">
      <dgm:prSet/>
      <dgm:spPr/>
      <dgm:t>
        <a:bodyPr/>
        <a:lstStyle/>
        <a:p>
          <a:r>
            <a:rPr lang="en-US" dirty="0"/>
            <a:t>Tuition Exchange Central</a:t>
          </a:r>
        </a:p>
      </dgm:t>
    </dgm:pt>
    <dgm:pt modelId="{8F833EA9-24E1-43E7-B3FA-29440CB58E70}" type="parTrans" cxnId="{F446AE29-BA2B-4E24-9615-BD5C125372E5}">
      <dgm:prSet/>
      <dgm:spPr/>
      <dgm:t>
        <a:bodyPr/>
        <a:lstStyle/>
        <a:p>
          <a:endParaRPr lang="en-US"/>
        </a:p>
      </dgm:t>
    </dgm:pt>
    <dgm:pt modelId="{B7FBF8FA-2973-443E-B9AD-454D3A00F8CF}" type="sibTrans" cxnId="{F446AE29-BA2B-4E24-9615-BD5C125372E5}">
      <dgm:prSet/>
      <dgm:spPr/>
      <dgm:t>
        <a:bodyPr/>
        <a:lstStyle/>
        <a:p>
          <a:endParaRPr lang="en-US"/>
        </a:p>
      </dgm:t>
    </dgm:pt>
    <dgm:pt modelId="{971C8ADF-915C-43AA-9A16-EA0BA1E8CA6E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3"/>
            </a:rPr>
            <a:t>info@tuitionexchange.org</a:t>
          </a:r>
          <a:endParaRPr lang="en-US" dirty="0"/>
        </a:p>
      </dgm:t>
    </dgm:pt>
    <dgm:pt modelId="{00EEDC47-9DA6-4CB2-8CD5-740CB299CC30}" type="parTrans" cxnId="{729609AB-A9F1-49C5-AA9A-3A7DABC13BF0}">
      <dgm:prSet/>
      <dgm:spPr/>
      <dgm:t>
        <a:bodyPr/>
        <a:lstStyle/>
        <a:p>
          <a:endParaRPr lang="en-US"/>
        </a:p>
      </dgm:t>
    </dgm:pt>
    <dgm:pt modelId="{06840155-198C-4C78-B108-015954194D38}" type="sibTrans" cxnId="{729609AB-A9F1-49C5-AA9A-3A7DABC13BF0}">
      <dgm:prSet/>
      <dgm:spPr/>
      <dgm:t>
        <a:bodyPr/>
        <a:lstStyle/>
        <a:p>
          <a:endParaRPr lang="en-US"/>
        </a:p>
      </dgm:t>
    </dgm:pt>
    <dgm:pt modelId="{821CD0ED-13BF-445C-83AF-76EC1F76A1DF}">
      <dgm:prSet/>
      <dgm:spPr/>
      <dgm:t>
        <a:bodyPr/>
        <a:lstStyle/>
        <a:p>
          <a:r>
            <a:rPr lang="en-US" dirty="0"/>
            <a:t>301.941.1827</a:t>
          </a:r>
        </a:p>
      </dgm:t>
    </dgm:pt>
    <dgm:pt modelId="{B36B11C7-2F2E-43F1-A479-E649D9C26AB9}" type="parTrans" cxnId="{DF99758C-F76C-4967-AA47-2BA4EDA9DF5F}">
      <dgm:prSet/>
      <dgm:spPr/>
      <dgm:t>
        <a:bodyPr/>
        <a:lstStyle/>
        <a:p>
          <a:endParaRPr lang="en-US"/>
        </a:p>
      </dgm:t>
    </dgm:pt>
    <dgm:pt modelId="{3815AACE-7792-481F-A465-E3D963DB4BCC}" type="sibTrans" cxnId="{DF99758C-F76C-4967-AA47-2BA4EDA9DF5F}">
      <dgm:prSet/>
      <dgm:spPr/>
      <dgm:t>
        <a:bodyPr/>
        <a:lstStyle/>
        <a:p>
          <a:endParaRPr lang="en-US"/>
        </a:p>
      </dgm:t>
    </dgm:pt>
    <dgm:pt modelId="{9348EABC-CA35-46C6-9B9F-2780C807E29C}">
      <dgm:prSet/>
      <dgm:spPr/>
      <dgm:t>
        <a:bodyPr/>
        <a:lstStyle/>
        <a:p>
          <a:r>
            <a:rPr lang="en-US" dirty="0"/>
            <a:t>On line at </a:t>
          </a:r>
          <a:r>
            <a:rPr lang="en-US" dirty="0">
              <a:hlinkClick xmlns:r="http://schemas.openxmlformats.org/officeDocument/2006/relationships" r:id="rId4"/>
            </a:rPr>
            <a:t>www.tuitionexchange.org</a:t>
          </a:r>
          <a:endParaRPr lang="en-US" dirty="0"/>
        </a:p>
      </dgm:t>
    </dgm:pt>
    <dgm:pt modelId="{863C8B47-43BB-41EA-9740-CCBE01BBF9A5}" type="parTrans" cxnId="{D96A1E9C-FBE0-4627-BA90-1A190CB0C703}">
      <dgm:prSet/>
      <dgm:spPr/>
      <dgm:t>
        <a:bodyPr/>
        <a:lstStyle/>
        <a:p>
          <a:endParaRPr lang="en-US"/>
        </a:p>
      </dgm:t>
    </dgm:pt>
    <dgm:pt modelId="{2925BDC6-E24A-487F-A5BF-C146735E33AD}" type="sibTrans" cxnId="{D96A1E9C-FBE0-4627-BA90-1A190CB0C703}">
      <dgm:prSet/>
      <dgm:spPr/>
      <dgm:t>
        <a:bodyPr/>
        <a:lstStyle/>
        <a:p>
          <a:endParaRPr lang="en-US"/>
        </a:p>
      </dgm:t>
    </dgm:pt>
    <dgm:pt modelId="{97178F28-054B-49C1-BFD2-7BC86AA343C9}" type="pres">
      <dgm:prSet presAssocID="{9410DF21-9A60-41F0-ACC4-1046D268FC41}" presName="Name0" presStyleCnt="0">
        <dgm:presLayoutVars>
          <dgm:dir/>
          <dgm:animLvl val="lvl"/>
          <dgm:resizeHandles val="exact"/>
        </dgm:presLayoutVars>
      </dgm:prSet>
      <dgm:spPr/>
    </dgm:pt>
    <dgm:pt modelId="{020F5A9F-B876-4AE1-928B-2AC0676BBC5D}" type="pres">
      <dgm:prSet presAssocID="{B5D3621D-2D05-4474-A2D4-C787F5CFA6F3}" presName="linNode" presStyleCnt="0"/>
      <dgm:spPr/>
    </dgm:pt>
    <dgm:pt modelId="{D63BC53E-D16F-48D6-80A9-8DE762F8A619}" type="pres">
      <dgm:prSet presAssocID="{B5D3621D-2D05-4474-A2D4-C787F5CFA6F3}" presName="parentText" presStyleLbl="node1" presStyleIdx="0" presStyleCnt="5">
        <dgm:presLayoutVars>
          <dgm:chMax val="1"/>
          <dgm:bulletEnabled val="1"/>
        </dgm:presLayoutVars>
      </dgm:prSet>
      <dgm:spPr/>
    </dgm:pt>
    <dgm:pt modelId="{51EEE40D-372B-4246-A6D8-199642FCFF03}" type="pres">
      <dgm:prSet presAssocID="{B5D3621D-2D05-4474-A2D4-C787F5CFA6F3}" presName="descendantText" presStyleLbl="alignAccFollowNode1" presStyleIdx="0" presStyleCnt="4">
        <dgm:presLayoutVars>
          <dgm:bulletEnabled val="1"/>
        </dgm:presLayoutVars>
      </dgm:prSet>
      <dgm:spPr/>
    </dgm:pt>
    <dgm:pt modelId="{23A15E83-CFC9-4553-BFFF-CD07D81A3625}" type="pres">
      <dgm:prSet presAssocID="{F0D783E9-656A-4A47-84F3-7F1F8749EE2B}" presName="sp" presStyleCnt="0"/>
      <dgm:spPr/>
    </dgm:pt>
    <dgm:pt modelId="{F4EE00B9-D852-4CD8-AD9C-3B1839836605}" type="pres">
      <dgm:prSet presAssocID="{24DD4DFA-1497-49FE-809E-ABCA6B7194EE}" presName="linNode" presStyleCnt="0"/>
      <dgm:spPr/>
    </dgm:pt>
    <dgm:pt modelId="{919EAF7D-0E45-4B92-9A22-7BC3AEF45F14}" type="pres">
      <dgm:prSet presAssocID="{24DD4DFA-1497-49FE-809E-ABCA6B7194EE}" presName="parentText" presStyleLbl="node1" presStyleIdx="1" presStyleCnt="5">
        <dgm:presLayoutVars>
          <dgm:chMax val="1"/>
          <dgm:bulletEnabled val="1"/>
        </dgm:presLayoutVars>
      </dgm:prSet>
      <dgm:spPr/>
    </dgm:pt>
    <dgm:pt modelId="{FDD61CD6-E7B4-46B1-BD01-AC799AACC864}" type="pres">
      <dgm:prSet presAssocID="{24DD4DFA-1497-49FE-809E-ABCA6B7194EE}" presName="descendantText" presStyleLbl="alignAccFollowNode1" presStyleIdx="1" presStyleCnt="4">
        <dgm:presLayoutVars>
          <dgm:bulletEnabled val="1"/>
        </dgm:presLayoutVars>
      </dgm:prSet>
      <dgm:spPr/>
    </dgm:pt>
    <dgm:pt modelId="{2935F5E4-5AE1-4EBB-A0A3-D1D75A3FE2CC}" type="pres">
      <dgm:prSet presAssocID="{F0BC97D1-AE51-4977-8A95-6ABB4ABB74D7}" presName="sp" presStyleCnt="0"/>
      <dgm:spPr/>
    </dgm:pt>
    <dgm:pt modelId="{9B18D5E6-8BE0-4F43-9496-B19288849131}" type="pres">
      <dgm:prSet presAssocID="{F95738A9-0CEA-4F28-BA19-C538604BA3EC}" presName="linNode" presStyleCnt="0"/>
      <dgm:spPr/>
    </dgm:pt>
    <dgm:pt modelId="{9B2BEA90-7129-4D05-87FB-D37C3FE54E99}" type="pres">
      <dgm:prSet presAssocID="{F95738A9-0CEA-4F28-BA19-C538604BA3EC}" presName="parentText" presStyleLbl="node1" presStyleIdx="2" presStyleCnt="5">
        <dgm:presLayoutVars>
          <dgm:chMax val="1"/>
          <dgm:bulletEnabled val="1"/>
        </dgm:presLayoutVars>
      </dgm:prSet>
      <dgm:spPr/>
    </dgm:pt>
    <dgm:pt modelId="{678F144D-D013-49E9-9C74-273377C6BCA8}" type="pres">
      <dgm:prSet presAssocID="{F95738A9-0CEA-4F28-BA19-C538604BA3EC}" presName="descendantText" presStyleLbl="alignAccFollowNode1" presStyleIdx="2" presStyleCnt="4">
        <dgm:presLayoutVars>
          <dgm:bulletEnabled val="1"/>
        </dgm:presLayoutVars>
      </dgm:prSet>
      <dgm:spPr/>
    </dgm:pt>
    <dgm:pt modelId="{5868D291-3319-4DA0-8138-0F822C0AD11F}" type="pres">
      <dgm:prSet presAssocID="{FBC300FC-45AF-4090-BF74-1C7FFF013BED}" presName="sp" presStyleCnt="0"/>
      <dgm:spPr/>
    </dgm:pt>
    <dgm:pt modelId="{94CAA527-6E44-4C0C-A856-35BD48D7BA4E}" type="pres">
      <dgm:prSet presAssocID="{629D1609-9309-4F30-9BCB-B70AE6412B0E}" presName="linNode" presStyleCnt="0"/>
      <dgm:spPr/>
    </dgm:pt>
    <dgm:pt modelId="{99FCBE32-D67E-4D2B-9466-F13FD5081031}" type="pres">
      <dgm:prSet presAssocID="{629D1609-9309-4F30-9BCB-B70AE6412B0E}" presName="parentText" presStyleLbl="node1" presStyleIdx="3" presStyleCnt="5">
        <dgm:presLayoutVars>
          <dgm:chMax val="1"/>
          <dgm:bulletEnabled val="1"/>
        </dgm:presLayoutVars>
      </dgm:prSet>
      <dgm:spPr/>
    </dgm:pt>
    <dgm:pt modelId="{BDEFD530-5637-43F3-8DBD-AEA421E17542}" type="pres">
      <dgm:prSet presAssocID="{629D1609-9309-4F30-9BCB-B70AE6412B0E}" presName="descendantText" presStyleLbl="alignAccFollowNode1" presStyleIdx="3" presStyleCnt="4">
        <dgm:presLayoutVars>
          <dgm:bulletEnabled val="1"/>
        </dgm:presLayoutVars>
      </dgm:prSet>
      <dgm:spPr/>
    </dgm:pt>
    <dgm:pt modelId="{46B45E30-C8FA-4C44-AA90-53ABEBCB0CE6}" type="pres">
      <dgm:prSet presAssocID="{B7FBF8FA-2973-443E-B9AD-454D3A00F8CF}" presName="sp" presStyleCnt="0"/>
      <dgm:spPr/>
    </dgm:pt>
    <dgm:pt modelId="{E661184D-B39D-47ED-AE1C-BF8C1C4C7FBF}" type="pres">
      <dgm:prSet presAssocID="{9348EABC-CA35-46C6-9B9F-2780C807E29C}" presName="linNode" presStyleCnt="0"/>
      <dgm:spPr/>
    </dgm:pt>
    <dgm:pt modelId="{2B677C92-3B26-4D1A-BAF3-5D5D9E4372AA}" type="pres">
      <dgm:prSet presAssocID="{9348EABC-CA35-46C6-9B9F-2780C807E29C}" presName="parentText" presStyleLbl="node1" presStyleIdx="4" presStyleCnt="5">
        <dgm:presLayoutVars>
          <dgm:chMax val="1"/>
          <dgm:bulletEnabled val="1"/>
        </dgm:presLayoutVars>
      </dgm:prSet>
      <dgm:spPr/>
    </dgm:pt>
  </dgm:ptLst>
  <dgm:cxnLst>
    <dgm:cxn modelId="{02E37A10-28BC-4BCB-960A-81C677665E45}" srcId="{24DD4DFA-1497-49FE-809E-ABCA6B7194EE}" destId="{687A4BCC-6391-484A-9AD2-88E34E55985E}" srcOrd="1" destOrd="0" parTransId="{E304FDC5-4D29-477E-8258-0A44383CDE16}" sibTransId="{CA07E03F-D035-494D-927B-EE95563C0758}"/>
    <dgm:cxn modelId="{F446AE29-BA2B-4E24-9615-BD5C125372E5}" srcId="{9410DF21-9A60-41F0-ACC4-1046D268FC41}" destId="{629D1609-9309-4F30-9BCB-B70AE6412B0E}" srcOrd="3" destOrd="0" parTransId="{8F833EA9-24E1-43E7-B3FA-29440CB58E70}" sibTransId="{B7FBF8FA-2973-443E-B9AD-454D3A00F8CF}"/>
    <dgm:cxn modelId="{8F87E329-5D63-4829-A25E-A9204BECCA9B}" type="presOf" srcId="{24DD4DFA-1497-49FE-809E-ABCA6B7194EE}" destId="{919EAF7D-0E45-4B92-9A22-7BC3AEF45F14}" srcOrd="0" destOrd="0" presId="urn:microsoft.com/office/officeart/2005/8/layout/vList5"/>
    <dgm:cxn modelId="{0C05102B-F015-4C14-A545-5EC56C08DD5B}" type="presOf" srcId="{857B5A2E-38AE-4BE3-8E8F-FCA58FBBEA10}" destId="{51EEE40D-372B-4246-A6D8-199642FCFF03}" srcOrd="0" destOrd="0" presId="urn:microsoft.com/office/officeart/2005/8/layout/vList5"/>
    <dgm:cxn modelId="{6BC56A40-3ADE-47CF-9E31-E91778A84011}" srcId="{9410DF21-9A60-41F0-ACC4-1046D268FC41}" destId="{24DD4DFA-1497-49FE-809E-ABCA6B7194EE}" srcOrd="1" destOrd="0" parTransId="{757EADC6-303C-463D-ABE5-0B841BFF305E}" sibTransId="{F0BC97D1-AE51-4977-8A95-6ABB4ABB74D7}"/>
    <dgm:cxn modelId="{E5C1C866-585C-4FB1-8627-6FB12449182E}" srcId="{B5D3621D-2D05-4474-A2D4-C787F5CFA6F3}" destId="{857B5A2E-38AE-4BE3-8E8F-FCA58FBBEA10}" srcOrd="0" destOrd="0" parTransId="{6A45CF6B-FD06-4324-8CFE-BFF27F75495A}" sibTransId="{AD3AA327-5319-4153-A254-6F741315ED38}"/>
    <dgm:cxn modelId="{54304B48-2103-4FDE-80A9-CDD25B91866F}" srcId="{24DD4DFA-1497-49FE-809E-ABCA6B7194EE}" destId="{53B7AC68-3330-488A-BB12-4F3590452038}" srcOrd="0" destOrd="0" parTransId="{2060D67C-C05F-4B02-A804-7D26D28D5ACC}" sibTransId="{0353F4C6-8A5F-4C14-AF4B-6ECCD00C8B0F}"/>
    <dgm:cxn modelId="{4FEFC276-CFCE-47C2-B590-2E2711EDA80D}" type="presOf" srcId="{687A4BCC-6391-484A-9AD2-88E34E55985E}" destId="{FDD61CD6-E7B4-46B1-BD01-AC799AACC864}" srcOrd="0" destOrd="1" presId="urn:microsoft.com/office/officeart/2005/8/layout/vList5"/>
    <dgm:cxn modelId="{81FAE857-A5A6-4317-8834-C355CA06216F}" srcId="{9410DF21-9A60-41F0-ACC4-1046D268FC41}" destId="{B5D3621D-2D05-4474-A2D4-C787F5CFA6F3}" srcOrd="0" destOrd="0" parTransId="{43D2BE7C-AEDD-4B0B-BDA0-8CE2CD278AF4}" sibTransId="{F0D783E9-656A-4A47-84F3-7F1F8749EE2B}"/>
    <dgm:cxn modelId="{DF99758C-F76C-4967-AA47-2BA4EDA9DF5F}" srcId="{629D1609-9309-4F30-9BCB-B70AE6412B0E}" destId="{821CD0ED-13BF-445C-83AF-76EC1F76A1DF}" srcOrd="1" destOrd="0" parTransId="{B36B11C7-2F2E-43F1-A479-E649D9C26AB9}" sibTransId="{3815AACE-7792-481F-A465-E3D963DB4BCC}"/>
    <dgm:cxn modelId="{8D5D7493-BA02-4599-9F17-EE73545695F8}" type="presOf" srcId="{6D69B707-4F6E-4FBF-B79C-5D41D4E4BD5B}" destId="{51EEE40D-372B-4246-A6D8-199642FCFF03}" srcOrd="0" destOrd="1" presId="urn:microsoft.com/office/officeart/2005/8/layout/vList5"/>
    <dgm:cxn modelId="{72B53C94-10F7-4442-A668-864A29BD79AA}" srcId="{F95738A9-0CEA-4F28-BA19-C538604BA3EC}" destId="{512AFF67-9F8D-4AC6-9E35-4DF46AB6EA99}" srcOrd="0" destOrd="0" parTransId="{459892D4-A542-4508-9727-9EFDD5BD51FD}" sibTransId="{A874B28E-D1A9-4F08-9982-4A518BD93269}"/>
    <dgm:cxn modelId="{2E2CBC9B-8D5F-4C27-AA31-BCB5386F9325}" type="presOf" srcId="{9410DF21-9A60-41F0-ACC4-1046D268FC41}" destId="{97178F28-054B-49C1-BFD2-7BC86AA343C9}" srcOrd="0" destOrd="0" presId="urn:microsoft.com/office/officeart/2005/8/layout/vList5"/>
    <dgm:cxn modelId="{D96A1E9C-FBE0-4627-BA90-1A190CB0C703}" srcId="{9410DF21-9A60-41F0-ACC4-1046D268FC41}" destId="{9348EABC-CA35-46C6-9B9F-2780C807E29C}" srcOrd="4" destOrd="0" parTransId="{863C8B47-43BB-41EA-9740-CCBE01BBF9A5}" sibTransId="{2925BDC6-E24A-487F-A5BF-C146735E33AD}"/>
    <dgm:cxn modelId="{729609AB-A9F1-49C5-AA9A-3A7DABC13BF0}" srcId="{629D1609-9309-4F30-9BCB-B70AE6412B0E}" destId="{971C8ADF-915C-43AA-9A16-EA0BA1E8CA6E}" srcOrd="0" destOrd="0" parTransId="{00EEDC47-9DA6-4CB2-8CD5-740CB299CC30}" sibTransId="{06840155-198C-4C78-B108-015954194D38}"/>
    <dgm:cxn modelId="{E26696B6-48AA-45B6-970E-1EDE743064F2}" type="presOf" srcId="{F95738A9-0CEA-4F28-BA19-C538604BA3EC}" destId="{9B2BEA90-7129-4D05-87FB-D37C3FE54E99}" srcOrd="0" destOrd="0" presId="urn:microsoft.com/office/officeart/2005/8/layout/vList5"/>
    <dgm:cxn modelId="{93B4EDBD-6A22-4B5E-9CD9-485BD46C2DD6}" srcId="{B5D3621D-2D05-4474-A2D4-C787F5CFA6F3}" destId="{6D69B707-4F6E-4FBF-B79C-5D41D4E4BD5B}" srcOrd="1" destOrd="0" parTransId="{C72F81B3-C37C-4452-A9CD-BDC83B0AE790}" sibTransId="{C2615DDD-871F-4473-B4E7-10EF2B31E13B}"/>
    <dgm:cxn modelId="{44D7B1BF-2508-4D4C-BDB4-F65F163B8231}" type="presOf" srcId="{53B7AC68-3330-488A-BB12-4F3590452038}" destId="{FDD61CD6-E7B4-46B1-BD01-AC799AACC864}" srcOrd="0" destOrd="0" presId="urn:microsoft.com/office/officeart/2005/8/layout/vList5"/>
    <dgm:cxn modelId="{BEAD45C7-596B-4EAB-A3D9-6A044D2985EE}" type="presOf" srcId="{B5D3621D-2D05-4474-A2D4-C787F5CFA6F3}" destId="{D63BC53E-D16F-48D6-80A9-8DE762F8A619}" srcOrd="0" destOrd="0" presId="urn:microsoft.com/office/officeart/2005/8/layout/vList5"/>
    <dgm:cxn modelId="{5ABB03CA-3F6A-4D36-83E5-DEDAB39D367C}" type="presOf" srcId="{821CD0ED-13BF-445C-83AF-76EC1F76A1DF}" destId="{BDEFD530-5637-43F3-8DBD-AEA421E17542}" srcOrd="0" destOrd="1" presId="urn:microsoft.com/office/officeart/2005/8/layout/vList5"/>
    <dgm:cxn modelId="{D4F289D1-2BC5-4A64-A4C0-19340162AB67}" type="presOf" srcId="{971C8ADF-915C-43AA-9A16-EA0BA1E8CA6E}" destId="{BDEFD530-5637-43F3-8DBD-AEA421E17542}" srcOrd="0" destOrd="0" presId="urn:microsoft.com/office/officeart/2005/8/layout/vList5"/>
    <dgm:cxn modelId="{209E96E8-EE85-427B-9B9E-84F517D98E84}" type="presOf" srcId="{9348EABC-CA35-46C6-9B9F-2780C807E29C}" destId="{2B677C92-3B26-4D1A-BAF3-5D5D9E4372AA}" srcOrd="0" destOrd="0" presId="urn:microsoft.com/office/officeart/2005/8/layout/vList5"/>
    <dgm:cxn modelId="{73AD58F0-9FEE-413A-B26A-E061E78BC319}" type="presOf" srcId="{629D1609-9309-4F30-9BCB-B70AE6412B0E}" destId="{99FCBE32-D67E-4D2B-9466-F13FD5081031}" srcOrd="0" destOrd="0" presId="urn:microsoft.com/office/officeart/2005/8/layout/vList5"/>
    <dgm:cxn modelId="{86477EF0-48AD-420F-8F8E-D80240D0B4EF}" srcId="{9410DF21-9A60-41F0-ACC4-1046D268FC41}" destId="{F95738A9-0CEA-4F28-BA19-C538604BA3EC}" srcOrd="2" destOrd="0" parTransId="{0E29647B-DBA1-4F2F-B3F0-DA9DF3D103EA}" sibTransId="{FBC300FC-45AF-4090-BF74-1C7FFF013BED}"/>
    <dgm:cxn modelId="{1F6A04FA-4321-42EC-A121-F55B285B9626}" type="presOf" srcId="{512AFF67-9F8D-4AC6-9E35-4DF46AB6EA99}" destId="{678F144D-D013-49E9-9C74-273377C6BCA8}" srcOrd="0" destOrd="0" presId="urn:microsoft.com/office/officeart/2005/8/layout/vList5"/>
    <dgm:cxn modelId="{84C79A11-E27A-4966-B8B7-EE6A0E0C90D1}" type="presParOf" srcId="{97178F28-054B-49C1-BFD2-7BC86AA343C9}" destId="{020F5A9F-B876-4AE1-928B-2AC0676BBC5D}" srcOrd="0" destOrd="0" presId="urn:microsoft.com/office/officeart/2005/8/layout/vList5"/>
    <dgm:cxn modelId="{14F16CF7-9D2C-4820-9F0C-96DD8213CCAC}" type="presParOf" srcId="{020F5A9F-B876-4AE1-928B-2AC0676BBC5D}" destId="{D63BC53E-D16F-48D6-80A9-8DE762F8A619}" srcOrd="0" destOrd="0" presId="urn:microsoft.com/office/officeart/2005/8/layout/vList5"/>
    <dgm:cxn modelId="{010156B2-2072-414B-9A23-EA0FC1B4B764}" type="presParOf" srcId="{020F5A9F-B876-4AE1-928B-2AC0676BBC5D}" destId="{51EEE40D-372B-4246-A6D8-199642FCFF03}" srcOrd="1" destOrd="0" presId="urn:microsoft.com/office/officeart/2005/8/layout/vList5"/>
    <dgm:cxn modelId="{8E2CA07F-A3D4-4418-8A76-0725E10A2F5A}" type="presParOf" srcId="{97178F28-054B-49C1-BFD2-7BC86AA343C9}" destId="{23A15E83-CFC9-4553-BFFF-CD07D81A3625}" srcOrd="1" destOrd="0" presId="urn:microsoft.com/office/officeart/2005/8/layout/vList5"/>
    <dgm:cxn modelId="{63BF1FFC-6957-4255-98C8-45400BDC3E38}" type="presParOf" srcId="{97178F28-054B-49C1-BFD2-7BC86AA343C9}" destId="{F4EE00B9-D852-4CD8-AD9C-3B1839836605}" srcOrd="2" destOrd="0" presId="urn:microsoft.com/office/officeart/2005/8/layout/vList5"/>
    <dgm:cxn modelId="{6F0CA312-E4F9-49AA-8ED3-A3CD23BC150C}" type="presParOf" srcId="{F4EE00B9-D852-4CD8-AD9C-3B1839836605}" destId="{919EAF7D-0E45-4B92-9A22-7BC3AEF45F14}" srcOrd="0" destOrd="0" presId="urn:microsoft.com/office/officeart/2005/8/layout/vList5"/>
    <dgm:cxn modelId="{4C55F342-C343-4EA1-9C24-CF2F2BC2EA44}" type="presParOf" srcId="{F4EE00B9-D852-4CD8-AD9C-3B1839836605}" destId="{FDD61CD6-E7B4-46B1-BD01-AC799AACC864}" srcOrd="1" destOrd="0" presId="urn:microsoft.com/office/officeart/2005/8/layout/vList5"/>
    <dgm:cxn modelId="{1883A343-EA4C-402E-95DC-76D3B7DECBE7}" type="presParOf" srcId="{97178F28-054B-49C1-BFD2-7BC86AA343C9}" destId="{2935F5E4-5AE1-4EBB-A0A3-D1D75A3FE2CC}" srcOrd="3" destOrd="0" presId="urn:microsoft.com/office/officeart/2005/8/layout/vList5"/>
    <dgm:cxn modelId="{B04402CD-0FF8-425C-B409-E44AB2C36860}" type="presParOf" srcId="{97178F28-054B-49C1-BFD2-7BC86AA343C9}" destId="{9B18D5E6-8BE0-4F43-9496-B19288849131}" srcOrd="4" destOrd="0" presId="urn:microsoft.com/office/officeart/2005/8/layout/vList5"/>
    <dgm:cxn modelId="{51BD6573-A23F-488A-B670-1242CD8156CA}" type="presParOf" srcId="{9B18D5E6-8BE0-4F43-9496-B19288849131}" destId="{9B2BEA90-7129-4D05-87FB-D37C3FE54E99}" srcOrd="0" destOrd="0" presId="urn:microsoft.com/office/officeart/2005/8/layout/vList5"/>
    <dgm:cxn modelId="{D2BE7D7D-EBEA-4574-B8E6-96EF65B05FDF}" type="presParOf" srcId="{9B18D5E6-8BE0-4F43-9496-B19288849131}" destId="{678F144D-D013-49E9-9C74-273377C6BCA8}" srcOrd="1" destOrd="0" presId="urn:microsoft.com/office/officeart/2005/8/layout/vList5"/>
    <dgm:cxn modelId="{75144B94-3923-4797-9CD3-2189ACA925D9}" type="presParOf" srcId="{97178F28-054B-49C1-BFD2-7BC86AA343C9}" destId="{5868D291-3319-4DA0-8138-0F822C0AD11F}" srcOrd="5" destOrd="0" presId="urn:microsoft.com/office/officeart/2005/8/layout/vList5"/>
    <dgm:cxn modelId="{70088E3F-1A46-40C7-A5F0-B02FE660187E}" type="presParOf" srcId="{97178F28-054B-49C1-BFD2-7BC86AA343C9}" destId="{94CAA527-6E44-4C0C-A856-35BD48D7BA4E}" srcOrd="6" destOrd="0" presId="urn:microsoft.com/office/officeart/2005/8/layout/vList5"/>
    <dgm:cxn modelId="{15E1FB7D-E6A9-421E-933D-34A4E0D5A628}" type="presParOf" srcId="{94CAA527-6E44-4C0C-A856-35BD48D7BA4E}" destId="{99FCBE32-D67E-4D2B-9466-F13FD5081031}" srcOrd="0" destOrd="0" presId="urn:microsoft.com/office/officeart/2005/8/layout/vList5"/>
    <dgm:cxn modelId="{5ACAA35A-9A55-4751-8935-9DE6C6DB70E2}" type="presParOf" srcId="{94CAA527-6E44-4C0C-A856-35BD48D7BA4E}" destId="{BDEFD530-5637-43F3-8DBD-AEA421E17542}" srcOrd="1" destOrd="0" presId="urn:microsoft.com/office/officeart/2005/8/layout/vList5"/>
    <dgm:cxn modelId="{3680ADD7-C19D-40E1-B5EE-B4EC5D391D32}" type="presParOf" srcId="{97178F28-054B-49C1-BFD2-7BC86AA343C9}" destId="{46B45E30-C8FA-4C44-AA90-53ABEBCB0CE6}" srcOrd="7" destOrd="0" presId="urn:microsoft.com/office/officeart/2005/8/layout/vList5"/>
    <dgm:cxn modelId="{5A70FA12-3C2C-4C80-A95D-F589D71C17DA}" type="presParOf" srcId="{97178F28-054B-49C1-BFD2-7BC86AA343C9}" destId="{E661184D-B39D-47ED-AE1C-BF8C1C4C7FBF}" srcOrd="8" destOrd="0" presId="urn:microsoft.com/office/officeart/2005/8/layout/vList5"/>
    <dgm:cxn modelId="{A4B5D1E2-8FCD-4152-8860-74EA8790A8D8}" type="presParOf" srcId="{E661184D-B39D-47ED-AE1C-BF8C1C4C7FBF}" destId="{2B677C92-3B26-4D1A-BAF3-5D5D9E4372A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4C12474-A8E7-4F10-AD44-410305AAB857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5_2" csCatId="accent5" phldr="1"/>
      <dgm:spPr/>
      <dgm:t>
        <a:bodyPr/>
        <a:lstStyle/>
        <a:p>
          <a:endParaRPr lang="en-US"/>
        </a:p>
      </dgm:t>
    </dgm:pt>
    <dgm:pt modelId="{2813DFC6-91D9-4A27-AE81-46035AAF7BF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 father, stepfather, brother, uncle, great uncle, great-great uncle, fraternity brother, speed walker, volunteer, team leader</a:t>
          </a:r>
        </a:p>
      </dgm:t>
    </dgm:pt>
    <dgm:pt modelId="{24FB41B4-1218-4E77-B033-F8EFA2A38E65}" type="parTrans" cxnId="{42B74B1B-8756-4972-BC48-E251EB79E03E}">
      <dgm:prSet/>
      <dgm:spPr/>
      <dgm:t>
        <a:bodyPr/>
        <a:lstStyle/>
        <a:p>
          <a:endParaRPr lang="en-US"/>
        </a:p>
      </dgm:t>
    </dgm:pt>
    <dgm:pt modelId="{C402F2E8-C5E9-494D-BD6A-5B77DA61FA90}" type="sibTrans" cxnId="{42B74B1B-8756-4972-BC48-E251EB79E03E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D82D2AF-F0E7-4B19-8A7C-A14FE867633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Involved in higher education since 1977</a:t>
          </a:r>
        </a:p>
      </dgm:t>
    </dgm:pt>
    <dgm:pt modelId="{77663331-C6E5-4783-94D9-FD6323A169A0}" type="parTrans" cxnId="{4BD964DE-8A07-469F-8B1F-2517D17C4EA6}">
      <dgm:prSet/>
      <dgm:spPr/>
      <dgm:t>
        <a:bodyPr/>
        <a:lstStyle/>
        <a:p>
          <a:endParaRPr lang="en-US"/>
        </a:p>
      </dgm:t>
    </dgm:pt>
    <dgm:pt modelId="{CED672C1-6ADA-4CC1-9208-2DC8E0165D0E}" type="sibTrans" cxnId="{4BD964DE-8A07-469F-8B1F-2517D17C4EA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72A2287-E46B-4438-941F-DB25B5EAE34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An administrator who choose a career in financial aid administration</a:t>
          </a:r>
        </a:p>
      </dgm:t>
    </dgm:pt>
    <dgm:pt modelId="{6B1A14D4-417E-4E0D-BF9F-A7C6796730B3}" type="parTrans" cxnId="{AC0CCF7F-E85B-4220-A926-456AA1079E2F}">
      <dgm:prSet/>
      <dgm:spPr/>
      <dgm:t>
        <a:bodyPr/>
        <a:lstStyle/>
        <a:p>
          <a:endParaRPr lang="en-US"/>
        </a:p>
      </dgm:t>
    </dgm:pt>
    <dgm:pt modelId="{CC501CB6-35C7-415D-B941-28A7C968459F}" type="sibTrans" cxnId="{AC0CCF7F-E85B-4220-A926-456AA1079E2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A827823-BD2D-42D0-93AD-FC8863160FC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 first-generation student dedicated to help thousands of students get their college degrees</a:t>
          </a:r>
        </a:p>
      </dgm:t>
    </dgm:pt>
    <dgm:pt modelId="{088D5230-E6B5-4440-8667-BA55607368BE}" type="parTrans" cxnId="{DEB0ED3D-D6CE-4604-8080-1204875C4EEE}">
      <dgm:prSet/>
      <dgm:spPr/>
      <dgm:t>
        <a:bodyPr/>
        <a:lstStyle/>
        <a:p>
          <a:endParaRPr lang="en-US"/>
        </a:p>
      </dgm:t>
    </dgm:pt>
    <dgm:pt modelId="{FE847FFA-2DCB-4E14-A9EE-5F65D4F9549B}" type="sibTrans" cxnId="{DEB0ED3D-D6CE-4604-8080-1204875C4EEE}">
      <dgm:prSet/>
      <dgm:spPr/>
      <dgm:t>
        <a:bodyPr/>
        <a:lstStyle/>
        <a:p>
          <a:endParaRPr lang="en-US"/>
        </a:p>
      </dgm:t>
    </dgm:pt>
    <dgm:pt modelId="{EBC3784B-E719-4DC6-BF27-9DBCB27B7D5E}" type="pres">
      <dgm:prSet presAssocID="{14C12474-A8E7-4F10-AD44-410305AAB857}" presName="root" presStyleCnt="0">
        <dgm:presLayoutVars>
          <dgm:dir/>
          <dgm:resizeHandles val="exact"/>
        </dgm:presLayoutVars>
      </dgm:prSet>
      <dgm:spPr/>
    </dgm:pt>
    <dgm:pt modelId="{A997804C-832C-45D0-A836-20AB83623B2F}" type="pres">
      <dgm:prSet presAssocID="{14C12474-A8E7-4F10-AD44-410305AAB857}" presName="container" presStyleCnt="0">
        <dgm:presLayoutVars>
          <dgm:dir/>
          <dgm:resizeHandles val="exact"/>
        </dgm:presLayoutVars>
      </dgm:prSet>
      <dgm:spPr/>
    </dgm:pt>
    <dgm:pt modelId="{F29C80A1-4790-4D77-9FAB-59AE888DD5CD}" type="pres">
      <dgm:prSet presAssocID="{2813DFC6-91D9-4A27-AE81-46035AAF7BF5}" presName="compNode" presStyleCnt="0"/>
      <dgm:spPr/>
    </dgm:pt>
    <dgm:pt modelId="{009A16E0-537C-44C0-BAEF-F2CED000D3D4}" type="pres">
      <dgm:prSet presAssocID="{2813DFC6-91D9-4A27-AE81-46035AAF7BF5}" presName="iconBgRect" presStyleLbl="bgShp" presStyleIdx="0" presStyleCnt="4"/>
      <dgm:spPr/>
    </dgm:pt>
    <dgm:pt modelId="{1CA996EB-1FAB-4B56-A03B-7091A82B52DA}" type="pres">
      <dgm:prSet presAssocID="{2813DFC6-91D9-4A27-AE81-46035AAF7BF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r"/>
        </a:ext>
      </dgm:extLst>
    </dgm:pt>
    <dgm:pt modelId="{D931D411-37A4-4395-BF59-714D81D8D5A4}" type="pres">
      <dgm:prSet presAssocID="{2813DFC6-91D9-4A27-AE81-46035AAF7BF5}" presName="spaceRect" presStyleCnt="0"/>
      <dgm:spPr/>
    </dgm:pt>
    <dgm:pt modelId="{90D31568-F55D-463F-9407-283653F8B8BF}" type="pres">
      <dgm:prSet presAssocID="{2813DFC6-91D9-4A27-AE81-46035AAF7BF5}" presName="textRect" presStyleLbl="revTx" presStyleIdx="0" presStyleCnt="4">
        <dgm:presLayoutVars>
          <dgm:chMax val="1"/>
          <dgm:chPref val="1"/>
        </dgm:presLayoutVars>
      </dgm:prSet>
      <dgm:spPr/>
    </dgm:pt>
    <dgm:pt modelId="{C944D79D-B87A-460F-BF99-DC0BE639E84B}" type="pres">
      <dgm:prSet presAssocID="{C402F2E8-C5E9-494D-BD6A-5B77DA61FA90}" presName="sibTrans" presStyleLbl="sibTrans2D1" presStyleIdx="0" presStyleCnt="0"/>
      <dgm:spPr/>
    </dgm:pt>
    <dgm:pt modelId="{F9F1044B-F991-4A92-ABA6-917A882712FF}" type="pres">
      <dgm:prSet presAssocID="{ED82D2AF-F0E7-4B19-8A7C-A14FE8676337}" presName="compNode" presStyleCnt="0"/>
      <dgm:spPr/>
    </dgm:pt>
    <dgm:pt modelId="{704C60D7-9C87-4A27-B0F9-8EB6D48321A3}" type="pres">
      <dgm:prSet presAssocID="{ED82D2AF-F0E7-4B19-8A7C-A14FE8676337}" presName="iconBgRect" presStyleLbl="bgShp" presStyleIdx="1" presStyleCnt="4"/>
      <dgm:spPr/>
    </dgm:pt>
    <dgm:pt modelId="{D54AC08D-A67B-4FDF-AE37-D509046CF08B}" type="pres">
      <dgm:prSet presAssocID="{ED82D2AF-F0E7-4B19-8A7C-A14FE867633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3CB23F41-EFE7-46C0-A792-89ACCB640E60}" type="pres">
      <dgm:prSet presAssocID="{ED82D2AF-F0E7-4B19-8A7C-A14FE8676337}" presName="spaceRect" presStyleCnt="0"/>
      <dgm:spPr/>
    </dgm:pt>
    <dgm:pt modelId="{DD2ADB1E-F1F9-4BD3-BBFB-DA498AA37F6D}" type="pres">
      <dgm:prSet presAssocID="{ED82D2AF-F0E7-4B19-8A7C-A14FE8676337}" presName="textRect" presStyleLbl="revTx" presStyleIdx="1" presStyleCnt="4">
        <dgm:presLayoutVars>
          <dgm:chMax val="1"/>
          <dgm:chPref val="1"/>
        </dgm:presLayoutVars>
      </dgm:prSet>
      <dgm:spPr/>
    </dgm:pt>
    <dgm:pt modelId="{9C9A302D-8352-4137-993B-7F88AF6CE577}" type="pres">
      <dgm:prSet presAssocID="{CED672C1-6ADA-4CC1-9208-2DC8E0165D0E}" presName="sibTrans" presStyleLbl="sibTrans2D1" presStyleIdx="0" presStyleCnt="0"/>
      <dgm:spPr/>
    </dgm:pt>
    <dgm:pt modelId="{DCF096AF-4417-4D0B-9E0A-8F33A5A7AB48}" type="pres">
      <dgm:prSet presAssocID="{F72A2287-E46B-4438-941F-DB25B5EAE34E}" presName="compNode" presStyleCnt="0"/>
      <dgm:spPr/>
    </dgm:pt>
    <dgm:pt modelId="{39676D25-554E-4655-BF1D-FD621F1B34B3}" type="pres">
      <dgm:prSet presAssocID="{F72A2287-E46B-4438-941F-DB25B5EAE34E}" presName="iconBgRect" presStyleLbl="bgShp" presStyleIdx="2" presStyleCnt="4"/>
      <dgm:spPr/>
    </dgm:pt>
    <dgm:pt modelId="{911458ED-82F0-4F6F-B354-92A6E0C1D816}" type="pres">
      <dgm:prSet presAssocID="{F72A2287-E46B-4438-941F-DB25B5EAE34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98373B9F-878C-4C6B-A036-51DA044B0EF0}" type="pres">
      <dgm:prSet presAssocID="{F72A2287-E46B-4438-941F-DB25B5EAE34E}" presName="spaceRect" presStyleCnt="0"/>
      <dgm:spPr/>
    </dgm:pt>
    <dgm:pt modelId="{A4B3BA29-2E22-4767-AC1C-CCF4138D5B0B}" type="pres">
      <dgm:prSet presAssocID="{F72A2287-E46B-4438-941F-DB25B5EAE34E}" presName="textRect" presStyleLbl="revTx" presStyleIdx="2" presStyleCnt="4">
        <dgm:presLayoutVars>
          <dgm:chMax val="1"/>
          <dgm:chPref val="1"/>
        </dgm:presLayoutVars>
      </dgm:prSet>
      <dgm:spPr/>
    </dgm:pt>
    <dgm:pt modelId="{46A27694-4E82-4D98-A03C-7616C4A33408}" type="pres">
      <dgm:prSet presAssocID="{CC501CB6-35C7-415D-B941-28A7C968459F}" presName="sibTrans" presStyleLbl="sibTrans2D1" presStyleIdx="0" presStyleCnt="0"/>
      <dgm:spPr/>
    </dgm:pt>
    <dgm:pt modelId="{3A9B332A-E426-4D75-9139-E0774E2AE735}" type="pres">
      <dgm:prSet presAssocID="{4A827823-BD2D-42D0-93AD-FC8863160FC3}" presName="compNode" presStyleCnt="0"/>
      <dgm:spPr/>
    </dgm:pt>
    <dgm:pt modelId="{9A7FC152-0F69-4AA4-971A-79441D200F7B}" type="pres">
      <dgm:prSet presAssocID="{4A827823-BD2D-42D0-93AD-FC8863160FC3}" presName="iconBgRect" presStyleLbl="bgShp" presStyleIdx="3" presStyleCnt="4"/>
      <dgm:spPr/>
    </dgm:pt>
    <dgm:pt modelId="{80081804-A5F5-4F40-A222-882AB23DFDE7}" type="pres">
      <dgm:prSet presAssocID="{4A827823-BD2D-42D0-93AD-FC8863160FC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CB0FFE69-B5DE-4FDC-A72A-80E59F489842}" type="pres">
      <dgm:prSet presAssocID="{4A827823-BD2D-42D0-93AD-FC8863160FC3}" presName="spaceRect" presStyleCnt="0"/>
      <dgm:spPr/>
    </dgm:pt>
    <dgm:pt modelId="{9A1BA8AA-F5AA-4151-AD42-47BE79DAAC7C}" type="pres">
      <dgm:prSet presAssocID="{4A827823-BD2D-42D0-93AD-FC8863160FC3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42B74B1B-8756-4972-BC48-E251EB79E03E}" srcId="{14C12474-A8E7-4F10-AD44-410305AAB857}" destId="{2813DFC6-91D9-4A27-AE81-46035AAF7BF5}" srcOrd="0" destOrd="0" parTransId="{24FB41B4-1218-4E77-B033-F8EFA2A38E65}" sibTransId="{C402F2E8-C5E9-494D-BD6A-5B77DA61FA90}"/>
    <dgm:cxn modelId="{D82E542A-B3EE-4487-9ED3-5DF59E826508}" type="presOf" srcId="{CED672C1-6ADA-4CC1-9208-2DC8E0165D0E}" destId="{9C9A302D-8352-4137-993B-7F88AF6CE577}" srcOrd="0" destOrd="0" presId="urn:microsoft.com/office/officeart/2018/2/layout/IconCircleList"/>
    <dgm:cxn modelId="{DEB0ED3D-D6CE-4604-8080-1204875C4EEE}" srcId="{14C12474-A8E7-4F10-AD44-410305AAB857}" destId="{4A827823-BD2D-42D0-93AD-FC8863160FC3}" srcOrd="3" destOrd="0" parTransId="{088D5230-E6B5-4440-8667-BA55607368BE}" sibTransId="{FE847FFA-2DCB-4E14-A9EE-5F65D4F9549B}"/>
    <dgm:cxn modelId="{F9B41D49-47E7-4648-92E3-1642DDFFE70F}" type="presOf" srcId="{C402F2E8-C5E9-494D-BD6A-5B77DA61FA90}" destId="{C944D79D-B87A-460F-BF99-DC0BE639E84B}" srcOrd="0" destOrd="0" presId="urn:microsoft.com/office/officeart/2018/2/layout/IconCircleList"/>
    <dgm:cxn modelId="{FCA09B7E-175B-4876-A648-CE08535D7E35}" type="presOf" srcId="{4A827823-BD2D-42D0-93AD-FC8863160FC3}" destId="{9A1BA8AA-F5AA-4151-AD42-47BE79DAAC7C}" srcOrd="0" destOrd="0" presId="urn:microsoft.com/office/officeart/2018/2/layout/IconCircleList"/>
    <dgm:cxn modelId="{AC0CCF7F-E85B-4220-A926-456AA1079E2F}" srcId="{14C12474-A8E7-4F10-AD44-410305AAB857}" destId="{F72A2287-E46B-4438-941F-DB25B5EAE34E}" srcOrd="2" destOrd="0" parTransId="{6B1A14D4-417E-4E0D-BF9F-A7C6796730B3}" sibTransId="{CC501CB6-35C7-415D-B941-28A7C968459F}"/>
    <dgm:cxn modelId="{3C3D5AB5-60B3-4E2D-BB41-ABB5471F8445}" type="presOf" srcId="{CC501CB6-35C7-415D-B941-28A7C968459F}" destId="{46A27694-4E82-4D98-A03C-7616C4A33408}" srcOrd="0" destOrd="0" presId="urn:microsoft.com/office/officeart/2018/2/layout/IconCircleList"/>
    <dgm:cxn modelId="{89728DB6-15C8-4FFA-B12F-F3E00CCC41DB}" type="presOf" srcId="{14C12474-A8E7-4F10-AD44-410305AAB857}" destId="{EBC3784B-E719-4DC6-BF27-9DBCB27B7D5E}" srcOrd="0" destOrd="0" presId="urn:microsoft.com/office/officeart/2018/2/layout/IconCircleList"/>
    <dgm:cxn modelId="{B2DD6AB7-3174-4F54-A233-72315281E754}" type="presOf" srcId="{F72A2287-E46B-4438-941F-DB25B5EAE34E}" destId="{A4B3BA29-2E22-4767-AC1C-CCF4138D5B0B}" srcOrd="0" destOrd="0" presId="urn:microsoft.com/office/officeart/2018/2/layout/IconCircleList"/>
    <dgm:cxn modelId="{9128BEC7-DE2F-4CAD-A12E-06CB5FAA9DF0}" type="presOf" srcId="{2813DFC6-91D9-4A27-AE81-46035AAF7BF5}" destId="{90D31568-F55D-463F-9407-283653F8B8BF}" srcOrd="0" destOrd="0" presId="urn:microsoft.com/office/officeart/2018/2/layout/IconCircleList"/>
    <dgm:cxn modelId="{4BD964DE-8A07-469F-8B1F-2517D17C4EA6}" srcId="{14C12474-A8E7-4F10-AD44-410305AAB857}" destId="{ED82D2AF-F0E7-4B19-8A7C-A14FE8676337}" srcOrd="1" destOrd="0" parTransId="{77663331-C6E5-4783-94D9-FD6323A169A0}" sibTransId="{CED672C1-6ADA-4CC1-9208-2DC8E0165D0E}"/>
    <dgm:cxn modelId="{0E6C69E3-3215-4F7F-98B4-8AB00F029857}" type="presOf" srcId="{ED82D2AF-F0E7-4B19-8A7C-A14FE8676337}" destId="{DD2ADB1E-F1F9-4BD3-BBFB-DA498AA37F6D}" srcOrd="0" destOrd="0" presId="urn:microsoft.com/office/officeart/2018/2/layout/IconCircleList"/>
    <dgm:cxn modelId="{80305151-A159-48AA-95C3-ACA42A54E221}" type="presParOf" srcId="{EBC3784B-E719-4DC6-BF27-9DBCB27B7D5E}" destId="{A997804C-832C-45D0-A836-20AB83623B2F}" srcOrd="0" destOrd="0" presId="urn:microsoft.com/office/officeart/2018/2/layout/IconCircleList"/>
    <dgm:cxn modelId="{F8FEE68D-B631-4AC0-AE89-BD746251E089}" type="presParOf" srcId="{A997804C-832C-45D0-A836-20AB83623B2F}" destId="{F29C80A1-4790-4D77-9FAB-59AE888DD5CD}" srcOrd="0" destOrd="0" presId="urn:microsoft.com/office/officeart/2018/2/layout/IconCircleList"/>
    <dgm:cxn modelId="{EE4F63EA-4533-407A-B42C-8AD0EAB701B8}" type="presParOf" srcId="{F29C80A1-4790-4D77-9FAB-59AE888DD5CD}" destId="{009A16E0-537C-44C0-BAEF-F2CED000D3D4}" srcOrd="0" destOrd="0" presId="urn:microsoft.com/office/officeart/2018/2/layout/IconCircleList"/>
    <dgm:cxn modelId="{59B073E4-CD10-43BF-9F67-FE69138D96E8}" type="presParOf" srcId="{F29C80A1-4790-4D77-9FAB-59AE888DD5CD}" destId="{1CA996EB-1FAB-4B56-A03B-7091A82B52DA}" srcOrd="1" destOrd="0" presId="urn:microsoft.com/office/officeart/2018/2/layout/IconCircleList"/>
    <dgm:cxn modelId="{579D2341-3A06-45E7-BB87-719ECE6EA7B0}" type="presParOf" srcId="{F29C80A1-4790-4D77-9FAB-59AE888DD5CD}" destId="{D931D411-37A4-4395-BF59-714D81D8D5A4}" srcOrd="2" destOrd="0" presId="urn:microsoft.com/office/officeart/2018/2/layout/IconCircleList"/>
    <dgm:cxn modelId="{DA339C2E-4891-4173-BC2B-4AFA3E5E2287}" type="presParOf" srcId="{F29C80A1-4790-4D77-9FAB-59AE888DD5CD}" destId="{90D31568-F55D-463F-9407-283653F8B8BF}" srcOrd="3" destOrd="0" presId="urn:microsoft.com/office/officeart/2018/2/layout/IconCircleList"/>
    <dgm:cxn modelId="{159D86C3-E12E-4683-B194-14FC6B3B7C5A}" type="presParOf" srcId="{A997804C-832C-45D0-A836-20AB83623B2F}" destId="{C944D79D-B87A-460F-BF99-DC0BE639E84B}" srcOrd="1" destOrd="0" presId="urn:microsoft.com/office/officeart/2018/2/layout/IconCircleList"/>
    <dgm:cxn modelId="{C45BF013-A27B-4C71-9A27-F3F5551A13CC}" type="presParOf" srcId="{A997804C-832C-45D0-A836-20AB83623B2F}" destId="{F9F1044B-F991-4A92-ABA6-917A882712FF}" srcOrd="2" destOrd="0" presId="urn:microsoft.com/office/officeart/2018/2/layout/IconCircleList"/>
    <dgm:cxn modelId="{0D7A3927-50F2-4CAE-9F6D-7A754962D87E}" type="presParOf" srcId="{F9F1044B-F991-4A92-ABA6-917A882712FF}" destId="{704C60D7-9C87-4A27-B0F9-8EB6D48321A3}" srcOrd="0" destOrd="0" presId="urn:microsoft.com/office/officeart/2018/2/layout/IconCircleList"/>
    <dgm:cxn modelId="{A95D69B6-BA46-4A94-AF32-BC1562A8156F}" type="presParOf" srcId="{F9F1044B-F991-4A92-ABA6-917A882712FF}" destId="{D54AC08D-A67B-4FDF-AE37-D509046CF08B}" srcOrd="1" destOrd="0" presId="urn:microsoft.com/office/officeart/2018/2/layout/IconCircleList"/>
    <dgm:cxn modelId="{1B187B7F-F006-49CB-8B6B-4C9CBA6DFC99}" type="presParOf" srcId="{F9F1044B-F991-4A92-ABA6-917A882712FF}" destId="{3CB23F41-EFE7-46C0-A792-89ACCB640E60}" srcOrd="2" destOrd="0" presId="urn:microsoft.com/office/officeart/2018/2/layout/IconCircleList"/>
    <dgm:cxn modelId="{11D5E09A-05B7-40CC-9BB1-DF5A9008D9F1}" type="presParOf" srcId="{F9F1044B-F991-4A92-ABA6-917A882712FF}" destId="{DD2ADB1E-F1F9-4BD3-BBFB-DA498AA37F6D}" srcOrd="3" destOrd="0" presId="urn:microsoft.com/office/officeart/2018/2/layout/IconCircleList"/>
    <dgm:cxn modelId="{8373AC68-1600-4A55-807E-E6F1BB511CD5}" type="presParOf" srcId="{A997804C-832C-45D0-A836-20AB83623B2F}" destId="{9C9A302D-8352-4137-993B-7F88AF6CE577}" srcOrd="3" destOrd="0" presId="urn:microsoft.com/office/officeart/2018/2/layout/IconCircleList"/>
    <dgm:cxn modelId="{9C21A636-B8EC-4F25-AEC2-64CF70575CAE}" type="presParOf" srcId="{A997804C-832C-45D0-A836-20AB83623B2F}" destId="{DCF096AF-4417-4D0B-9E0A-8F33A5A7AB48}" srcOrd="4" destOrd="0" presId="urn:microsoft.com/office/officeart/2018/2/layout/IconCircleList"/>
    <dgm:cxn modelId="{3148BE53-0063-4226-AB69-20140A49A88B}" type="presParOf" srcId="{DCF096AF-4417-4D0B-9E0A-8F33A5A7AB48}" destId="{39676D25-554E-4655-BF1D-FD621F1B34B3}" srcOrd="0" destOrd="0" presId="urn:microsoft.com/office/officeart/2018/2/layout/IconCircleList"/>
    <dgm:cxn modelId="{F2B098BD-5326-4CE8-8B80-A2399F20D794}" type="presParOf" srcId="{DCF096AF-4417-4D0B-9E0A-8F33A5A7AB48}" destId="{911458ED-82F0-4F6F-B354-92A6E0C1D816}" srcOrd="1" destOrd="0" presId="urn:microsoft.com/office/officeart/2018/2/layout/IconCircleList"/>
    <dgm:cxn modelId="{A3F4FABC-D763-4F60-B541-FE275E6374BF}" type="presParOf" srcId="{DCF096AF-4417-4D0B-9E0A-8F33A5A7AB48}" destId="{98373B9F-878C-4C6B-A036-51DA044B0EF0}" srcOrd="2" destOrd="0" presId="urn:microsoft.com/office/officeart/2018/2/layout/IconCircleList"/>
    <dgm:cxn modelId="{8397ED8A-4178-4A06-B7C6-CF4986455EAE}" type="presParOf" srcId="{DCF096AF-4417-4D0B-9E0A-8F33A5A7AB48}" destId="{A4B3BA29-2E22-4767-AC1C-CCF4138D5B0B}" srcOrd="3" destOrd="0" presId="urn:microsoft.com/office/officeart/2018/2/layout/IconCircleList"/>
    <dgm:cxn modelId="{FE0AD6EC-A5D2-4425-B0F8-F45F01E67D65}" type="presParOf" srcId="{A997804C-832C-45D0-A836-20AB83623B2F}" destId="{46A27694-4E82-4D98-A03C-7616C4A33408}" srcOrd="5" destOrd="0" presId="urn:microsoft.com/office/officeart/2018/2/layout/IconCircleList"/>
    <dgm:cxn modelId="{559238BC-1691-4BB6-B74E-76BFD9212F09}" type="presParOf" srcId="{A997804C-832C-45D0-A836-20AB83623B2F}" destId="{3A9B332A-E426-4D75-9139-E0774E2AE735}" srcOrd="6" destOrd="0" presId="urn:microsoft.com/office/officeart/2018/2/layout/IconCircleList"/>
    <dgm:cxn modelId="{858D0623-87C7-44EF-880E-9C3C4BD35E6B}" type="presParOf" srcId="{3A9B332A-E426-4D75-9139-E0774E2AE735}" destId="{9A7FC152-0F69-4AA4-971A-79441D200F7B}" srcOrd="0" destOrd="0" presId="urn:microsoft.com/office/officeart/2018/2/layout/IconCircleList"/>
    <dgm:cxn modelId="{A5246B2B-9180-4D98-8CCC-D5EA447F8C51}" type="presParOf" srcId="{3A9B332A-E426-4D75-9139-E0774E2AE735}" destId="{80081804-A5F5-4F40-A222-882AB23DFDE7}" srcOrd="1" destOrd="0" presId="urn:microsoft.com/office/officeart/2018/2/layout/IconCircleList"/>
    <dgm:cxn modelId="{FBC3B5C5-C7F7-4393-9AE8-2D13B52A5509}" type="presParOf" srcId="{3A9B332A-E426-4D75-9139-E0774E2AE735}" destId="{CB0FFE69-B5DE-4FDC-A72A-80E59F489842}" srcOrd="2" destOrd="0" presId="urn:microsoft.com/office/officeart/2018/2/layout/IconCircleList"/>
    <dgm:cxn modelId="{4B42E84A-AB57-455B-A00E-88D9795BA88E}" type="presParOf" srcId="{3A9B332A-E426-4D75-9139-E0774E2AE735}" destId="{9A1BA8AA-F5AA-4151-AD42-47BE79DAAC7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B024E3-C4CF-4AF3-AD4F-16013DEEA74A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4_2" csCatId="accent4" phldr="1"/>
      <dgm:spPr/>
      <dgm:t>
        <a:bodyPr/>
        <a:lstStyle/>
        <a:p>
          <a:endParaRPr lang="en-US"/>
        </a:p>
      </dgm:t>
    </dgm:pt>
    <dgm:pt modelId="{6B518AAF-27D3-46D9-8CDC-AF9B0C1659D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Increasing TE scholarship offers</a:t>
          </a:r>
        </a:p>
      </dgm:t>
    </dgm:pt>
    <dgm:pt modelId="{9C9FB9B7-D2B3-4F50-818C-42106A9A6066}" type="parTrans" cxnId="{F2558C69-EEC4-431C-8C34-BF350214D5A8}">
      <dgm:prSet/>
      <dgm:spPr/>
      <dgm:t>
        <a:bodyPr/>
        <a:lstStyle/>
        <a:p>
          <a:endParaRPr lang="en-US"/>
        </a:p>
      </dgm:t>
    </dgm:pt>
    <dgm:pt modelId="{096E9AF3-DF29-4ACA-AEF5-6E1F7BE2C6CE}" type="sibTrans" cxnId="{F2558C69-EEC4-431C-8C34-BF350214D5A8}">
      <dgm:prSet/>
      <dgm:spPr/>
      <dgm:t>
        <a:bodyPr/>
        <a:lstStyle/>
        <a:p>
          <a:endParaRPr lang="en-US" dirty="0"/>
        </a:p>
      </dgm:t>
    </dgm:pt>
    <dgm:pt modelId="{BDDB601A-AD0E-4C5B-BFDA-3733CEA86B1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potential for an increase in Auxiliary income</a:t>
          </a:r>
        </a:p>
      </dgm:t>
    </dgm:pt>
    <dgm:pt modelId="{8261A109-B8ED-49E8-9E26-5DDFC6EC483E}" type="parTrans" cxnId="{84F710AA-AC24-4675-90E6-3FDFA47D2CD9}">
      <dgm:prSet/>
      <dgm:spPr/>
      <dgm:t>
        <a:bodyPr/>
        <a:lstStyle/>
        <a:p>
          <a:endParaRPr lang="en-US"/>
        </a:p>
      </dgm:t>
    </dgm:pt>
    <dgm:pt modelId="{303BD29C-C682-434C-8F01-6A8F9A873098}" type="sibTrans" cxnId="{84F710AA-AC24-4675-90E6-3FDFA47D2CD9}">
      <dgm:prSet/>
      <dgm:spPr/>
      <dgm:t>
        <a:bodyPr/>
        <a:lstStyle/>
        <a:p>
          <a:endParaRPr lang="en-US"/>
        </a:p>
      </dgm:t>
    </dgm:pt>
    <dgm:pt modelId="{3CE6CE44-2C78-473A-80E5-A509C86AD79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recent graduate isn’t burdened by student loan debt</a:t>
          </a:r>
        </a:p>
      </dgm:t>
    </dgm:pt>
    <dgm:pt modelId="{EAE140F5-951B-4ED2-AC59-03A0D1744A6F}" type="parTrans" cxnId="{6A1B6670-312C-452D-9F6F-0846FD37F898}">
      <dgm:prSet/>
      <dgm:spPr/>
      <dgm:t>
        <a:bodyPr/>
        <a:lstStyle/>
        <a:p>
          <a:endParaRPr lang="en-US"/>
        </a:p>
      </dgm:t>
    </dgm:pt>
    <dgm:pt modelId="{F2A917CE-712B-498C-9449-23299CC4E9F2}" type="sibTrans" cxnId="{6A1B6670-312C-452D-9F6F-0846FD37F898}">
      <dgm:prSet/>
      <dgm:spPr/>
      <dgm:t>
        <a:bodyPr/>
        <a:lstStyle/>
        <a:p>
          <a:endParaRPr lang="en-US"/>
        </a:p>
      </dgm:t>
    </dgm:pt>
    <dgm:pt modelId="{728F5B55-0CA8-49B1-A002-4FB7C2CB225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potential for an increase in giving income</a:t>
          </a:r>
        </a:p>
      </dgm:t>
    </dgm:pt>
    <dgm:pt modelId="{D87F042B-2A38-414D-B141-0BF70D0F806E}" type="parTrans" cxnId="{19397E23-398B-44D0-BDAD-5BA5AD9D8D5E}">
      <dgm:prSet/>
      <dgm:spPr/>
      <dgm:t>
        <a:bodyPr/>
        <a:lstStyle/>
        <a:p>
          <a:endParaRPr lang="en-US"/>
        </a:p>
      </dgm:t>
    </dgm:pt>
    <dgm:pt modelId="{836FF022-C2C2-4145-B47C-C77AF4BCCFCC}" type="sibTrans" cxnId="{19397E23-398B-44D0-BDAD-5BA5AD9D8D5E}">
      <dgm:prSet/>
      <dgm:spPr/>
      <dgm:t>
        <a:bodyPr/>
        <a:lstStyle/>
        <a:p>
          <a:endParaRPr lang="en-US"/>
        </a:p>
      </dgm:t>
    </dgm:pt>
    <dgm:pt modelId="{B81D671D-F012-44DD-B6C3-FA5DF1C645C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national footprint increases geographical diversity</a:t>
          </a:r>
        </a:p>
      </dgm:t>
    </dgm:pt>
    <dgm:pt modelId="{A740A1F7-6706-4992-80EF-0E14BC56B6B8}" type="parTrans" cxnId="{9A5B6618-E5F9-4278-AB92-A2C89F8E4099}">
      <dgm:prSet/>
      <dgm:spPr/>
      <dgm:t>
        <a:bodyPr/>
        <a:lstStyle/>
        <a:p>
          <a:endParaRPr lang="en-US"/>
        </a:p>
      </dgm:t>
    </dgm:pt>
    <dgm:pt modelId="{7672332F-93EE-4A23-A1CE-9E5A84F97C84}" type="sibTrans" cxnId="{9A5B6618-E5F9-4278-AB92-A2C89F8E4099}">
      <dgm:prSet/>
      <dgm:spPr/>
      <dgm:t>
        <a:bodyPr/>
        <a:lstStyle/>
        <a:p>
          <a:endParaRPr lang="en-US"/>
        </a:p>
      </dgm:t>
    </dgm:pt>
    <dgm:pt modelId="{1E083130-FA26-4926-8216-B0A8B62F0498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Make every student’s experience a positive one and your Balance Sheet improves </a:t>
          </a:r>
        </a:p>
      </dgm:t>
    </dgm:pt>
    <dgm:pt modelId="{A34C8B48-B686-4738-985B-9E18ADBB9330}" type="parTrans" cxnId="{D16013DB-EA88-470C-8362-329695D06AA5}">
      <dgm:prSet/>
      <dgm:spPr/>
      <dgm:t>
        <a:bodyPr/>
        <a:lstStyle/>
        <a:p>
          <a:endParaRPr lang="en-US"/>
        </a:p>
      </dgm:t>
    </dgm:pt>
    <dgm:pt modelId="{45720A57-8212-42FA-9894-EB408DBB9276}" type="sibTrans" cxnId="{D16013DB-EA88-470C-8362-329695D06AA5}">
      <dgm:prSet/>
      <dgm:spPr/>
      <dgm:t>
        <a:bodyPr/>
        <a:lstStyle/>
        <a:p>
          <a:endParaRPr lang="en-US"/>
        </a:p>
      </dgm:t>
    </dgm:pt>
    <dgm:pt modelId="{B2D05A55-A723-4D2E-A031-F7BC0915C097}" type="pres">
      <dgm:prSet presAssocID="{A9B024E3-C4CF-4AF3-AD4F-16013DEEA74A}" presName="root" presStyleCnt="0">
        <dgm:presLayoutVars>
          <dgm:dir/>
          <dgm:resizeHandles val="exact"/>
        </dgm:presLayoutVars>
      </dgm:prSet>
      <dgm:spPr/>
    </dgm:pt>
    <dgm:pt modelId="{E30E0C3F-DEA2-4123-9429-4CFC4A5A268C}" type="pres">
      <dgm:prSet presAssocID="{6B518AAF-27D3-46D9-8CDC-AF9B0C1659D2}" presName="compNode" presStyleCnt="0"/>
      <dgm:spPr/>
    </dgm:pt>
    <dgm:pt modelId="{036C1B22-B929-4BF8-AA28-C63FA88D560A}" type="pres">
      <dgm:prSet presAssocID="{6B518AAF-27D3-46D9-8CDC-AF9B0C1659D2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70F851E0-EE0D-4FE1-9836-CBDC54111959}" type="pres">
      <dgm:prSet presAssocID="{6B518AAF-27D3-46D9-8CDC-AF9B0C1659D2}" presName="iconSpace" presStyleCnt="0"/>
      <dgm:spPr/>
    </dgm:pt>
    <dgm:pt modelId="{4ED530DD-6556-4AE5-8A0A-4F209CD1F0C7}" type="pres">
      <dgm:prSet presAssocID="{6B518AAF-27D3-46D9-8CDC-AF9B0C1659D2}" presName="parTx" presStyleLbl="revTx" presStyleIdx="0" presStyleCnt="4">
        <dgm:presLayoutVars>
          <dgm:chMax val="0"/>
          <dgm:chPref val="0"/>
        </dgm:presLayoutVars>
      </dgm:prSet>
      <dgm:spPr/>
    </dgm:pt>
    <dgm:pt modelId="{89BF6FA0-067D-4546-9DC3-35E4DF659787}" type="pres">
      <dgm:prSet presAssocID="{6B518AAF-27D3-46D9-8CDC-AF9B0C1659D2}" presName="txSpace" presStyleCnt="0"/>
      <dgm:spPr/>
    </dgm:pt>
    <dgm:pt modelId="{2A0C931E-441F-4EC0-852B-1C3A0AA9403E}" type="pres">
      <dgm:prSet presAssocID="{6B518AAF-27D3-46D9-8CDC-AF9B0C1659D2}" presName="desTx" presStyleLbl="revTx" presStyleIdx="1" presStyleCnt="4">
        <dgm:presLayoutVars/>
      </dgm:prSet>
      <dgm:spPr/>
    </dgm:pt>
    <dgm:pt modelId="{B3E80746-47D8-4F56-A65F-1C2CBB7A877C}" type="pres">
      <dgm:prSet presAssocID="{096E9AF3-DF29-4ACA-AEF5-6E1F7BE2C6CE}" presName="sibTrans" presStyleCnt="0"/>
      <dgm:spPr/>
    </dgm:pt>
    <dgm:pt modelId="{CEBA810E-EE6B-4993-8E47-8D665DBE3095}" type="pres">
      <dgm:prSet presAssocID="{1E083130-FA26-4926-8216-B0A8B62F0498}" presName="compNode" presStyleCnt="0"/>
      <dgm:spPr/>
    </dgm:pt>
    <dgm:pt modelId="{632D3433-2B18-4B58-8B35-E26CCE6B7FA2}" type="pres">
      <dgm:prSet presAssocID="{1E083130-FA26-4926-8216-B0A8B62F0498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iling Face with No Fill"/>
        </a:ext>
      </dgm:extLst>
    </dgm:pt>
    <dgm:pt modelId="{B532E14B-9759-4CC3-A8C5-846BC6B60FEA}" type="pres">
      <dgm:prSet presAssocID="{1E083130-FA26-4926-8216-B0A8B62F0498}" presName="iconSpace" presStyleCnt="0"/>
      <dgm:spPr/>
    </dgm:pt>
    <dgm:pt modelId="{9DD3C022-23A0-48FD-AFE5-45BE0E6B0DA7}" type="pres">
      <dgm:prSet presAssocID="{1E083130-FA26-4926-8216-B0A8B62F0498}" presName="parTx" presStyleLbl="revTx" presStyleIdx="2" presStyleCnt="4">
        <dgm:presLayoutVars>
          <dgm:chMax val="0"/>
          <dgm:chPref val="0"/>
        </dgm:presLayoutVars>
      </dgm:prSet>
      <dgm:spPr/>
    </dgm:pt>
    <dgm:pt modelId="{679C1A35-758F-4353-A759-C723BF8A1146}" type="pres">
      <dgm:prSet presAssocID="{1E083130-FA26-4926-8216-B0A8B62F0498}" presName="txSpace" presStyleCnt="0"/>
      <dgm:spPr/>
    </dgm:pt>
    <dgm:pt modelId="{B948E8E1-CE7F-4D46-A1C2-3DED1B754A17}" type="pres">
      <dgm:prSet presAssocID="{1E083130-FA26-4926-8216-B0A8B62F0498}" presName="desTx" presStyleLbl="revTx" presStyleIdx="3" presStyleCnt="4">
        <dgm:presLayoutVars/>
      </dgm:prSet>
      <dgm:spPr/>
    </dgm:pt>
  </dgm:ptLst>
  <dgm:cxnLst>
    <dgm:cxn modelId="{792C8F08-ECF2-4EAD-8E30-B36CA573AAD3}" type="presOf" srcId="{A9B024E3-C4CF-4AF3-AD4F-16013DEEA74A}" destId="{B2D05A55-A723-4D2E-A031-F7BC0915C097}" srcOrd="0" destOrd="0" presId="urn:microsoft.com/office/officeart/2018/2/layout/IconLabelDescriptionList"/>
    <dgm:cxn modelId="{6DCA5D0D-744C-4762-A462-09C0A9E5C4D4}" type="presOf" srcId="{1E083130-FA26-4926-8216-B0A8B62F0498}" destId="{9DD3C022-23A0-48FD-AFE5-45BE0E6B0DA7}" srcOrd="0" destOrd="0" presId="urn:microsoft.com/office/officeart/2018/2/layout/IconLabelDescriptionList"/>
    <dgm:cxn modelId="{64DA6112-8EBD-4943-88D9-1CFA48CF9A18}" type="presOf" srcId="{6B518AAF-27D3-46D9-8CDC-AF9B0C1659D2}" destId="{4ED530DD-6556-4AE5-8A0A-4F209CD1F0C7}" srcOrd="0" destOrd="0" presId="urn:microsoft.com/office/officeart/2018/2/layout/IconLabelDescriptionList"/>
    <dgm:cxn modelId="{9A5B6618-E5F9-4278-AB92-A2C89F8E4099}" srcId="{6B518AAF-27D3-46D9-8CDC-AF9B0C1659D2}" destId="{B81D671D-F012-44DD-B6C3-FA5DF1C645CC}" srcOrd="3" destOrd="0" parTransId="{A740A1F7-6706-4992-80EF-0E14BC56B6B8}" sibTransId="{7672332F-93EE-4A23-A1CE-9E5A84F97C84}"/>
    <dgm:cxn modelId="{19397E23-398B-44D0-BDAD-5BA5AD9D8D5E}" srcId="{6B518AAF-27D3-46D9-8CDC-AF9B0C1659D2}" destId="{728F5B55-0CA8-49B1-A002-4FB7C2CB225E}" srcOrd="2" destOrd="0" parTransId="{D87F042B-2A38-414D-B141-0BF70D0F806E}" sibTransId="{836FF022-C2C2-4145-B47C-C77AF4BCCFCC}"/>
    <dgm:cxn modelId="{F2558C69-EEC4-431C-8C34-BF350214D5A8}" srcId="{A9B024E3-C4CF-4AF3-AD4F-16013DEEA74A}" destId="{6B518AAF-27D3-46D9-8CDC-AF9B0C1659D2}" srcOrd="0" destOrd="0" parTransId="{9C9FB9B7-D2B3-4F50-818C-42106A9A6066}" sibTransId="{096E9AF3-DF29-4ACA-AEF5-6E1F7BE2C6CE}"/>
    <dgm:cxn modelId="{1C9B9E6C-F637-47AA-8937-B699C64CC7AD}" type="presOf" srcId="{3CE6CE44-2C78-473A-80E5-A509C86AD799}" destId="{2A0C931E-441F-4EC0-852B-1C3A0AA9403E}" srcOrd="0" destOrd="1" presId="urn:microsoft.com/office/officeart/2018/2/layout/IconLabelDescriptionList"/>
    <dgm:cxn modelId="{6A1B6670-312C-452D-9F6F-0846FD37F898}" srcId="{6B518AAF-27D3-46D9-8CDC-AF9B0C1659D2}" destId="{3CE6CE44-2C78-473A-80E5-A509C86AD799}" srcOrd="1" destOrd="0" parTransId="{EAE140F5-951B-4ED2-AC59-03A0D1744A6F}" sibTransId="{F2A917CE-712B-498C-9449-23299CC4E9F2}"/>
    <dgm:cxn modelId="{8A01D553-0E9B-4FC1-AAFF-1A20C093092F}" type="presOf" srcId="{BDDB601A-AD0E-4C5B-BFDA-3733CEA86B1B}" destId="{2A0C931E-441F-4EC0-852B-1C3A0AA9403E}" srcOrd="0" destOrd="0" presId="urn:microsoft.com/office/officeart/2018/2/layout/IconLabelDescriptionList"/>
    <dgm:cxn modelId="{84F710AA-AC24-4675-90E6-3FDFA47D2CD9}" srcId="{6B518AAF-27D3-46D9-8CDC-AF9B0C1659D2}" destId="{BDDB601A-AD0E-4C5B-BFDA-3733CEA86B1B}" srcOrd="0" destOrd="0" parTransId="{8261A109-B8ED-49E8-9E26-5DDFC6EC483E}" sibTransId="{303BD29C-C682-434C-8F01-6A8F9A873098}"/>
    <dgm:cxn modelId="{5B67A6B1-2030-43DB-BAE6-3A280D78215C}" type="presOf" srcId="{B81D671D-F012-44DD-B6C3-FA5DF1C645CC}" destId="{2A0C931E-441F-4EC0-852B-1C3A0AA9403E}" srcOrd="0" destOrd="3" presId="urn:microsoft.com/office/officeart/2018/2/layout/IconLabelDescriptionList"/>
    <dgm:cxn modelId="{65BC4DC0-EEE8-4489-A519-21A49ADC386D}" type="presOf" srcId="{728F5B55-0CA8-49B1-A002-4FB7C2CB225E}" destId="{2A0C931E-441F-4EC0-852B-1C3A0AA9403E}" srcOrd="0" destOrd="2" presId="urn:microsoft.com/office/officeart/2018/2/layout/IconLabelDescriptionList"/>
    <dgm:cxn modelId="{D16013DB-EA88-470C-8362-329695D06AA5}" srcId="{A9B024E3-C4CF-4AF3-AD4F-16013DEEA74A}" destId="{1E083130-FA26-4926-8216-B0A8B62F0498}" srcOrd="1" destOrd="0" parTransId="{A34C8B48-B686-4738-985B-9E18ADBB9330}" sibTransId="{45720A57-8212-42FA-9894-EB408DBB9276}"/>
    <dgm:cxn modelId="{9591608C-402E-4578-B8A0-F36BD6589DED}" type="presParOf" srcId="{B2D05A55-A723-4D2E-A031-F7BC0915C097}" destId="{E30E0C3F-DEA2-4123-9429-4CFC4A5A268C}" srcOrd="0" destOrd="0" presId="urn:microsoft.com/office/officeart/2018/2/layout/IconLabelDescriptionList"/>
    <dgm:cxn modelId="{3D79DFFB-04EC-47C8-9253-DA4623ED19E6}" type="presParOf" srcId="{E30E0C3F-DEA2-4123-9429-4CFC4A5A268C}" destId="{036C1B22-B929-4BF8-AA28-C63FA88D560A}" srcOrd="0" destOrd="0" presId="urn:microsoft.com/office/officeart/2018/2/layout/IconLabelDescriptionList"/>
    <dgm:cxn modelId="{2C1C5002-2CCF-4464-B87E-607C4376AA8A}" type="presParOf" srcId="{E30E0C3F-DEA2-4123-9429-4CFC4A5A268C}" destId="{70F851E0-EE0D-4FE1-9836-CBDC54111959}" srcOrd="1" destOrd="0" presId="urn:microsoft.com/office/officeart/2018/2/layout/IconLabelDescriptionList"/>
    <dgm:cxn modelId="{2B166B0D-AF3A-42FB-BFFA-424BC7C9215C}" type="presParOf" srcId="{E30E0C3F-DEA2-4123-9429-4CFC4A5A268C}" destId="{4ED530DD-6556-4AE5-8A0A-4F209CD1F0C7}" srcOrd="2" destOrd="0" presId="urn:microsoft.com/office/officeart/2018/2/layout/IconLabelDescriptionList"/>
    <dgm:cxn modelId="{34FE3BA0-154F-476B-90F5-6123C40C7930}" type="presParOf" srcId="{E30E0C3F-DEA2-4123-9429-4CFC4A5A268C}" destId="{89BF6FA0-067D-4546-9DC3-35E4DF659787}" srcOrd="3" destOrd="0" presId="urn:microsoft.com/office/officeart/2018/2/layout/IconLabelDescriptionList"/>
    <dgm:cxn modelId="{12CD49CE-AD6D-4CB4-B018-948664774104}" type="presParOf" srcId="{E30E0C3F-DEA2-4123-9429-4CFC4A5A268C}" destId="{2A0C931E-441F-4EC0-852B-1C3A0AA9403E}" srcOrd="4" destOrd="0" presId="urn:microsoft.com/office/officeart/2018/2/layout/IconLabelDescriptionList"/>
    <dgm:cxn modelId="{08BE3E52-2528-45AD-B06C-B82DBE206346}" type="presParOf" srcId="{B2D05A55-A723-4D2E-A031-F7BC0915C097}" destId="{B3E80746-47D8-4F56-A65F-1C2CBB7A877C}" srcOrd="1" destOrd="0" presId="urn:microsoft.com/office/officeart/2018/2/layout/IconLabelDescriptionList"/>
    <dgm:cxn modelId="{3967DF2E-14F7-475D-AAC1-DF32C3D8AC95}" type="presParOf" srcId="{B2D05A55-A723-4D2E-A031-F7BC0915C097}" destId="{CEBA810E-EE6B-4993-8E47-8D665DBE3095}" srcOrd="2" destOrd="0" presId="urn:microsoft.com/office/officeart/2018/2/layout/IconLabelDescriptionList"/>
    <dgm:cxn modelId="{49737E93-F6F5-48A5-90CC-B139592A9009}" type="presParOf" srcId="{CEBA810E-EE6B-4993-8E47-8D665DBE3095}" destId="{632D3433-2B18-4B58-8B35-E26CCE6B7FA2}" srcOrd="0" destOrd="0" presId="urn:microsoft.com/office/officeart/2018/2/layout/IconLabelDescriptionList"/>
    <dgm:cxn modelId="{07D95298-26B2-4FE7-BEE4-BB77298EB7C0}" type="presParOf" srcId="{CEBA810E-EE6B-4993-8E47-8D665DBE3095}" destId="{B532E14B-9759-4CC3-A8C5-846BC6B60FEA}" srcOrd="1" destOrd="0" presId="urn:microsoft.com/office/officeart/2018/2/layout/IconLabelDescriptionList"/>
    <dgm:cxn modelId="{BC1224DA-2F21-4C79-90CC-CBC272F00D67}" type="presParOf" srcId="{CEBA810E-EE6B-4993-8E47-8D665DBE3095}" destId="{9DD3C022-23A0-48FD-AFE5-45BE0E6B0DA7}" srcOrd="2" destOrd="0" presId="urn:microsoft.com/office/officeart/2018/2/layout/IconLabelDescriptionList"/>
    <dgm:cxn modelId="{FA978A4A-8007-48C3-B312-DF6DBF85E7B8}" type="presParOf" srcId="{CEBA810E-EE6B-4993-8E47-8D665DBE3095}" destId="{679C1A35-758F-4353-A759-C723BF8A1146}" srcOrd="3" destOrd="0" presId="urn:microsoft.com/office/officeart/2018/2/layout/IconLabelDescriptionList"/>
    <dgm:cxn modelId="{9485D574-7349-4291-A6D5-503482EB369D}" type="presParOf" srcId="{CEBA810E-EE6B-4993-8E47-8D665DBE3095}" destId="{B948E8E1-CE7F-4D46-A1C2-3DED1B754A17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2B9EB5-0661-45BE-9A89-1CA8614BB9B5}" type="doc">
      <dgm:prSet loTypeId="urn:microsoft.com/office/officeart/2018/2/layout/IconLabelDescription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9EC5DAEB-50C9-4837-8A68-B8E979082E6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Always work closely with your Enrollment Management Team, Financial Aid Office and Human Resources</a:t>
          </a:r>
        </a:p>
      </dgm:t>
    </dgm:pt>
    <dgm:pt modelId="{75467F88-7BA7-42F0-BA1B-8D777B9FEB20}" type="parTrans" cxnId="{832CC145-7509-4067-A394-F96B93C01EE4}">
      <dgm:prSet/>
      <dgm:spPr/>
      <dgm:t>
        <a:bodyPr/>
        <a:lstStyle/>
        <a:p>
          <a:endParaRPr lang="en-US"/>
        </a:p>
      </dgm:t>
    </dgm:pt>
    <dgm:pt modelId="{913228B2-91CD-47A7-A409-15A07D519845}" type="sibTrans" cxnId="{832CC145-7509-4067-A394-F96B93C01EE4}">
      <dgm:prSet/>
      <dgm:spPr/>
      <dgm:t>
        <a:bodyPr/>
        <a:lstStyle/>
        <a:p>
          <a:endParaRPr lang="en-US"/>
        </a:p>
      </dgm:t>
    </dgm:pt>
    <dgm:pt modelId="{9CFD09C5-35BA-4555-AA8B-B0B81F8CCA3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Remember TE Scholarships are NOT a guaranteed employee benefit</a:t>
          </a:r>
        </a:p>
      </dgm:t>
    </dgm:pt>
    <dgm:pt modelId="{3F00E7D0-87E3-45CE-9207-0285A3534269}" type="parTrans" cxnId="{2A6C7900-39EC-4CB6-AB16-EDB99C062EC8}">
      <dgm:prSet/>
      <dgm:spPr/>
      <dgm:t>
        <a:bodyPr/>
        <a:lstStyle/>
        <a:p>
          <a:endParaRPr lang="en-US"/>
        </a:p>
      </dgm:t>
    </dgm:pt>
    <dgm:pt modelId="{A62A4A5F-319B-4ADF-A3A9-EE65E667FCF2}" type="sibTrans" cxnId="{2A6C7900-39EC-4CB6-AB16-EDB99C062EC8}">
      <dgm:prSet/>
      <dgm:spPr/>
      <dgm:t>
        <a:bodyPr/>
        <a:lstStyle/>
        <a:p>
          <a:endParaRPr lang="en-US"/>
        </a:p>
      </dgm:t>
    </dgm:pt>
    <dgm:pt modelId="{6F2FB03A-8DC4-4CB3-89C5-2EC27BD5777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There are program deadlines</a:t>
          </a:r>
        </a:p>
      </dgm:t>
    </dgm:pt>
    <dgm:pt modelId="{BE97135C-5B76-4F04-807A-14323D24CD3B}" type="parTrans" cxnId="{53D9A7FB-F31D-48E8-9F9F-527E637FFBB7}">
      <dgm:prSet/>
      <dgm:spPr/>
      <dgm:t>
        <a:bodyPr/>
        <a:lstStyle/>
        <a:p>
          <a:endParaRPr lang="en-US"/>
        </a:p>
      </dgm:t>
    </dgm:pt>
    <dgm:pt modelId="{370F4C10-8B91-4382-9F39-122C9CE83F60}" type="sibTrans" cxnId="{53D9A7FB-F31D-48E8-9F9F-527E637FFBB7}">
      <dgm:prSet/>
      <dgm:spPr/>
      <dgm:t>
        <a:bodyPr/>
        <a:lstStyle/>
        <a:p>
          <a:endParaRPr lang="en-US"/>
        </a:p>
      </dgm:t>
    </dgm:pt>
    <dgm:pt modelId="{BDE98ABF-CABA-41BB-A258-C55905E62A4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Keep your TE profile up to date</a:t>
          </a:r>
        </a:p>
      </dgm:t>
    </dgm:pt>
    <dgm:pt modelId="{B71CB480-CE14-42BD-B83F-78712C6F0BA7}" type="parTrans" cxnId="{C8C913ED-D962-423B-A3B2-A49F7533EB69}">
      <dgm:prSet/>
      <dgm:spPr/>
      <dgm:t>
        <a:bodyPr/>
        <a:lstStyle/>
        <a:p>
          <a:endParaRPr lang="en-US"/>
        </a:p>
      </dgm:t>
    </dgm:pt>
    <dgm:pt modelId="{450AF523-45A1-4223-B971-32025DD59E62}" type="sibTrans" cxnId="{C8C913ED-D962-423B-A3B2-A49F7533EB69}">
      <dgm:prSet/>
      <dgm:spPr/>
      <dgm:t>
        <a:bodyPr/>
        <a:lstStyle/>
        <a:p>
          <a:endParaRPr lang="en-US"/>
        </a:p>
      </dgm:t>
    </dgm:pt>
    <dgm:pt modelId="{CEC51FF3-C2E3-4F5A-927B-17816031CD5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Share your TE stories</a:t>
          </a:r>
        </a:p>
      </dgm:t>
    </dgm:pt>
    <dgm:pt modelId="{F7155F27-489B-4BF3-87FD-059A345FA5C5}" type="parTrans" cxnId="{77802134-523D-4246-8F30-099FE02DA743}">
      <dgm:prSet/>
      <dgm:spPr/>
      <dgm:t>
        <a:bodyPr/>
        <a:lstStyle/>
        <a:p>
          <a:endParaRPr lang="en-US"/>
        </a:p>
      </dgm:t>
    </dgm:pt>
    <dgm:pt modelId="{B56ECCC2-ADCC-4084-A552-175FB15CC7A5}" type="sibTrans" cxnId="{77802134-523D-4246-8F30-099FE02DA743}">
      <dgm:prSet/>
      <dgm:spPr/>
      <dgm:t>
        <a:bodyPr/>
        <a:lstStyle/>
        <a:p>
          <a:endParaRPr lang="en-US"/>
        </a:p>
      </dgm:t>
    </dgm:pt>
    <dgm:pt modelId="{F32FFFD4-5A30-4C0B-954E-A42D421E4F4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Remember TE is a two-way street.  </a:t>
          </a:r>
        </a:p>
      </dgm:t>
    </dgm:pt>
    <dgm:pt modelId="{5036143D-1AA4-4219-8D7F-3AAEF10DDC53}" type="parTrans" cxnId="{51B4601C-5FDB-489E-854E-383F16BA3B73}">
      <dgm:prSet/>
      <dgm:spPr/>
      <dgm:t>
        <a:bodyPr/>
        <a:lstStyle/>
        <a:p>
          <a:endParaRPr lang="en-US"/>
        </a:p>
      </dgm:t>
    </dgm:pt>
    <dgm:pt modelId="{1D19B90D-0811-4BE0-8F73-09C097413937}" type="sibTrans" cxnId="{51B4601C-5FDB-489E-854E-383F16BA3B73}">
      <dgm:prSet/>
      <dgm:spPr/>
      <dgm:t>
        <a:bodyPr/>
        <a:lstStyle/>
        <a:p>
          <a:endParaRPr lang="en-US"/>
        </a:p>
      </dgm:t>
    </dgm:pt>
    <dgm:pt modelId="{1B66AD11-4FAD-42F5-935B-D959EFE4A1F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Exporting schools approve the export but…</a:t>
          </a:r>
        </a:p>
      </dgm:t>
    </dgm:pt>
    <dgm:pt modelId="{8AA38B02-F396-4AB8-AC12-80A8EA6D50F2}" type="parTrans" cxnId="{3BEDF104-F3AB-474C-A716-947F7D42DA85}">
      <dgm:prSet/>
      <dgm:spPr/>
      <dgm:t>
        <a:bodyPr/>
        <a:lstStyle/>
        <a:p>
          <a:endParaRPr lang="en-US"/>
        </a:p>
      </dgm:t>
    </dgm:pt>
    <dgm:pt modelId="{513EBFF5-DB90-45E1-A37F-B8B4FE0AAD7D}" type="sibTrans" cxnId="{3BEDF104-F3AB-474C-A716-947F7D42DA85}">
      <dgm:prSet/>
      <dgm:spPr/>
      <dgm:t>
        <a:bodyPr/>
        <a:lstStyle/>
        <a:p>
          <a:endParaRPr lang="en-US"/>
        </a:p>
      </dgm:t>
    </dgm:pt>
    <dgm:pt modelId="{4622B6A5-6D18-4ED3-9AF8-CB64FE57C54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Importing schools approve the award</a:t>
          </a:r>
        </a:p>
      </dgm:t>
    </dgm:pt>
    <dgm:pt modelId="{16AB934F-BE04-4021-8114-AB06AFD932BF}" type="parTrans" cxnId="{62E9622A-6D0D-418F-B601-DF50EC278E0C}">
      <dgm:prSet/>
      <dgm:spPr/>
      <dgm:t>
        <a:bodyPr/>
        <a:lstStyle/>
        <a:p>
          <a:endParaRPr lang="en-US"/>
        </a:p>
      </dgm:t>
    </dgm:pt>
    <dgm:pt modelId="{0D97A6B1-21AE-4390-A314-577E1FC7E77D}" type="sibTrans" cxnId="{62E9622A-6D0D-418F-B601-DF50EC278E0C}">
      <dgm:prSet/>
      <dgm:spPr/>
      <dgm:t>
        <a:bodyPr/>
        <a:lstStyle/>
        <a:p>
          <a:endParaRPr lang="en-US"/>
        </a:p>
      </dgm:t>
    </dgm:pt>
    <dgm:pt modelId="{CF993884-F7CB-42FC-B0D1-E0E5833C7021}" type="pres">
      <dgm:prSet presAssocID="{7B2B9EB5-0661-45BE-9A89-1CA8614BB9B5}" presName="root" presStyleCnt="0">
        <dgm:presLayoutVars>
          <dgm:dir/>
          <dgm:resizeHandles val="exact"/>
        </dgm:presLayoutVars>
      </dgm:prSet>
      <dgm:spPr/>
    </dgm:pt>
    <dgm:pt modelId="{B8A75018-3DF0-43A5-8130-DA8A9D528E1B}" type="pres">
      <dgm:prSet presAssocID="{9EC5DAEB-50C9-4837-8A68-B8E979082E63}" presName="compNode" presStyleCnt="0"/>
      <dgm:spPr/>
    </dgm:pt>
    <dgm:pt modelId="{F1AEE003-7BDD-48EE-A658-DFD4AF7DF8C0}" type="pres">
      <dgm:prSet presAssocID="{9EC5DAEB-50C9-4837-8A68-B8E979082E6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5AE40BE4-9BD4-453C-90F1-4272FB310414}" type="pres">
      <dgm:prSet presAssocID="{9EC5DAEB-50C9-4837-8A68-B8E979082E63}" presName="iconSpace" presStyleCnt="0"/>
      <dgm:spPr/>
    </dgm:pt>
    <dgm:pt modelId="{17A65BCC-4368-420B-85A7-1DA18C86629A}" type="pres">
      <dgm:prSet presAssocID="{9EC5DAEB-50C9-4837-8A68-B8E979082E63}" presName="parTx" presStyleLbl="revTx" presStyleIdx="0" presStyleCnt="4">
        <dgm:presLayoutVars>
          <dgm:chMax val="0"/>
          <dgm:chPref val="0"/>
        </dgm:presLayoutVars>
      </dgm:prSet>
      <dgm:spPr/>
    </dgm:pt>
    <dgm:pt modelId="{2414C494-BE9C-4320-A4E1-4B76A7772FEC}" type="pres">
      <dgm:prSet presAssocID="{9EC5DAEB-50C9-4837-8A68-B8E979082E63}" presName="txSpace" presStyleCnt="0"/>
      <dgm:spPr/>
    </dgm:pt>
    <dgm:pt modelId="{B7A7EB15-2B4D-4B48-B181-BCAA310EC388}" type="pres">
      <dgm:prSet presAssocID="{9EC5DAEB-50C9-4837-8A68-B8E979082E63}" presName="desTx" presStyleLbl="revTx" presStyleIdx="1" presStyleCnt="4">
        <dgm:presLayoutVars/>
      </dgm:prSet>
      <dgm:spPr/>
    </dgm:pt>
    <dgm:pt modelId="{C074C51B-DB0E-4740-9DC5-4DC588A6B5AC}" type="pres">
      <dgm:prSet presAssocID="{913228B2-91CD-47A7-A409-15A07D519845}" presName="sibTrans" presStyleCnt="0"/>
      <dgm:spPr/>
    </dgm:pt>
    <dgm:pt modelId="{20D20112-9B85-4C60-96D1-ED83AF4E3973}" type="pres">
      <dgm:prSet presAssocID="{F32FFFD4-5A30-4C0B-954E-A42D421E4F45}" presName="compNode" presStyleCnt="0"/>
      <dgm:spPr/>
    </dgm:pt>
    <dgm:pt modelId="{35332456-FB76-489D-9152-7676E78E40E9}" type="pres">
      <dgm:prSet presAssocID="{F32FFFD4-5A30-4C0B-954E-A42D421E4F4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C85A72E-D24D-461F-ABB7-A0F319E83277}" type="pres">
      <dgm:prSet presAssocID="{F32FFFD4-5A30-4C0B-954E-A42D421E4F45}" presName="iconSpace" presStyleCnt="0"/>
      <dgm:spPr/>
    </dgm:pt>
    <dgm:pt modelId="{60981E09-8A11-41FC-A7F9-4F4D166D9DCC}" type="pres">
      <dgm:prSet presAssocID="{F32FFFD4-5A30-4C0B-954E-A42D421E4F45}" presName="parTx" presStyleLbl="revTx" presStyleIdx="2" presStyleCnt="4">
        <dgm:presLayoutVars>
          <dgm:chMax val="0"/>
          <dgm:chPref val="0"/>
        </dgm:presLayoutVars>
      </dgm:prSet>
      <dgm:spPr/>
    </dgm:pt>
    <dgm:pt modelId="{C181E835-0192-4D88-9691-40FB7B88B072}" type="pres">
      <dgm:prSet presAssocID="{F32FFFD4-5A30-4C0B-954E-A42D421E4F45}" presName="txSpace" presStyleCnt="0"/>
      <dgm:spPr/>
    </dgm:pt>
    <dgm:pt modelId="{4A8F0E2D-FA9B-49C5-AD98-5B56CBCBAC72}" type="pres">
      <dgm:prSet presAssocID="{F32FFFD4-5A30-4C0B-954E-A42D421E4F45}" presName="desTx" presStyleLbl="revTx" presStyleIdx="3" presStyleCnt="4">
        <dgm:presLayoutVars/>
      </dgm:prSet>
      <dgm:spPr/>
    </dgm:pt>
  </dgm:ptLst>
  <dgm:cxnLst>
    <dgm:cxn modelId="{2A6C7900-39EC-4CB6-AB16-EDB99C062EC8}" srcId="{9EC5DAEB-50C9-4837-8A68-B8E979082E63}" destId="{9CFD09C5-35BA-4555-AA8B-B0B81F8CCA3B}" srcOrd="0" destOrd="0" parTransId="{3F00E7D0-87E3-45CE-9207-0285A3534269}" sibTransId="{A62A4A5F-319B-4ADF-A3A9-EE65E667FCF2}"/>
    <dgm:cxn modelId="{3BEDF104-F3AB-474C-A716-947F7D42DA85}" srcId="{F32FFFD4-5A30-4C0B-954E-A42D421E4F45}" destId="{1B66AD11-4FAD-42F5-935B-D959EFE4A1F0}" srcOrd="0" destOrd="0" parTransId="{8AA38B02-F396-4AB8-AC12-80A8EA6D50F2}" sibTransId="{513EBFF5-DB90-45E1-A37F-B8B4FE0AAD7D}"/>
    <dgm:cxn modelId="{51B4601C-5FDB-489E-854E-383F16BA3B73}" srcId="{7B2B9EB5-0661-45BE-9A89-1CA8614BB9B5}" destId="{F32FFFD4-5A30-4C0B-954E-A42D421E4F45}" srcOrd="1" destOrd="0" parTransId="{5036143D-1AA4-4219-8D7F-3AAEF10DDC53}" sibTransId="{1D19B90D-0811-4BE0-8F73-09C097413937}"/>
    <dgm:cxn modelId="{62E9622A-6D0D-418F-B601-DF50EC278E0C}" srcId="{F32FFFD4-5A30-4C0B-954E-A42D421E4F45}" destId="{4622B6A5-6D18-4ED3-9AF8-CB64FE57C54C}" srcOrd="1" destOrd="0" parTransId="{16AB934F-BE04-4021-8114-AB06AFD932BF}" sibTransId="{0D97A6B1-21AE-4390-A314-577E1FC7E77D}"/>
    <dgm:cxn modelId="{77802134-523D-4246-8F30-099FE02DA743}" srcId="{9EC5DAEB-50C9-4837-8A68-B8E979082E63}" destId="{CEC51FF3-C2E3-4F5A-927B-17816031CD52}" srcOrd="3" destOrd="0" parTransId="{F7155F27-489B-4BF3-87FD-059A345FA5C5}" sibTransId="{B56ECCC2-ADCC-4084-A552-175FB15CC7A5}"/>
    <dgm:cxn modelId="{832CC145-7509-4067-A394-F96B93C01EE4}" srcId="{7B2B9EB5-0661-45BE-9A89-1CA8614BB9B5}" destId="{9EC5DAEB-50C9-4837-8A68-B8E979082E63}" srcOrd="0" destOrd="0" parTransId="{75467F88-7BA7-42F0-BA1B-8D777B9FEB20}" sibTransId="{913228B2-91CD-47A7-A409-15A07D519845}"/>
    <dgm:cxn modelId="{0C0E8C76-E00E-4707-AB3A-02B47851A75A}" type="presOf" srcId="{BDE98ABF-CABA-41BB-A258-C55905E62A4F}" destId="{B7A7EB15-2B4D-4B48-B181-BCAA310EC388}" srcOrd="0" destOrd="2" presId="urn:microsoft.com/office/officeart/2018/2/layout/IconLabelDescriptionList"/>
    <dgm:cxn modelId="{D929D578-D2CA-4044-A731-DFCBD58F95F5}" type="presOf" srcId="{9CFD09C5-35BA-4555-AA8B-B0B81F8CCA3B}" destId="{B7A7EB15-2B4D-4B48-B181-BCAA310EC388}" srcOrd="0" destOrd="0" presId="urn:microsoft.com/office/officeart/2018/2/layout/IconLabelDescriptionList"/>
    <dgm:cxn modelId="{47637EAC-F824-4121-BF6F-C60673C6C6D5}" type="presOf" srcId="{1B66AD11-4FAD-42F5-935B-D959EFE4A1F0}" destId="{4A8F0E2D-FA9B-49C5-AD98-5B56CBCBAC72}" srcOrd="0" destOrd="0" presId="urn:microsoft.com/office/officeart/2018/2/layout/IconLabelDescriptionList"/>
    <dgm:cxn modelId="{FA29E1C2-B2B1-4D06-8953-CD0C82A95A98}" type="presOf" srcId="{4622B6A5-6D18-4ED3-9AF8-CB64FE57C54C}" destId="{4A8F0E2D-FA9B-49C5-AD98-5B56CBCBAC72}" srcOrd="0" destOrd="1" presId="urn:microsoft.com/office/officeart/2018/2/layout/IconLabelDescriptionList"/>
    <dgm:cxn modelId="{3FC0D5CE-BACF-4E50-B8F6-2F2B839D7854}" type="presOf" srcId="{6F2FB03A-8DC4-4CB3-89C5-2EC27BD5777E}" destId="{B7A7EB15-2B4D-4B48-B181-BCAA310EC388}" srcOrd="0" destOrd="1" presId="urn:microsoft.com/office/officeart/2018/2/layout/IconLabelDescriptionList"/>
    <dgm:cxn modelId="{42FF71D3-1267-422F-A455-3BA9AA758F25}" type="presOf" srcId="{9EC5DAEB-50C9-4837-8A68-B8E979082E63}" destId="{17A65BCC-4368-420B-85A7-1DA18C86629A}" srcOrd="0" destOrd="0" presId="urn:microsoft.com/office/officeart/2018/2/layout/IconLabelDescriptionList"/>
    <dgm:cxn modelId="{29CF06DA-F344-44DE-8060-A5292E3FD181}" type="presOf" srcId="{CEC51FF3-C2E3-4F5A-927B-17816031CD52}" destId="{B7A7EB15-2B4D-4B48-B181-BCAA310EC388}" srcOrd="0" destOrd="3" presId="urn:microsoft.com/office/officeart/2018/2/layout/IconLabelDescriptionList"/>
    <dgm:cxn modelId="{C8C913ED-D962-423B-A3B2-A49F7533EB69}" srcId="{9EC5DAEB-50C9-4837-8A68-B8E979082E63}" destId="{BDE98ABF-CABA-41BB-A258-C55905E62A4F}" srcOrd="2" destOrd="0" parTransId="{B71CB480-CE14-42BD-B83F-78712C6F0BA7}" sibTransId="{450AF523-45A1-4223-B971-32025DD59E62}"/>
    <dgm:cxn modelId="{8CAC15F7-1C0E-4AEC-B64C-36124503BA79}" type="presOf" srcId="{7B2B9EB5-0661-45BE-9A89-1CA8614BB9B5}" destId="{CF993884-F7CB-42FC-B0D1-E0E5833C7021}" srcOrd="0" destOrd="0" presId="urn:microsoft.com/office/officeart/2018/2/layout/IconLabelDescriptionList"/>
    <dgm:cxn modelId="{4FCFD0F9-FB6B-4D33-9B3F-C4C2A61E389F}" type="presOf" srcId="{F32FFFD4-5A30-4C0B-954E-A42D421E4F45}" destId="{60981E09-8A11-41FC-A7F9-4F4D166D9DCC}" srcOrd="0" destOrd="0" presId="urn:microsoft.com/office/officeart/2018/2/layout/IconLabelDescriptionList"/>
    <dgm:cxn modelId="{53D9A7FB-F31D-48E8-9F9F-527E637FFBB7}" srcId="{9EC5DAEB-50C9-4837-8A68-B8E979082E63}" destId="{6F2FB03A-8DC4-4CB3-89C5-2EC27BD5777E}" srcOrd="1" destOrd="0" parTransId="{BE97135C-5B76-4F04-807A-14323D24CD3B}" sibTransId="{370F4C10-8B91-4382-9F39-122C9CE83F60}"/>
    <dgm:cxn modelId="{BABF97E6-D08C-46C1-A4DD-E752E4BF0475}" type="presParOf" srcId="{CF993884-F7CB-42FC-B0D1-E0E5833C7021}" destId="{B8A75018-3DF0-43A5-8130-DA8A9D528E1B}" srcOrd="0" destOrd="0" presId="urn:microsoft.com/office/officeart/2018/2/layout/IconLabelDescriptionList"/>
    <dgm:cxn modelId="{A467F698-887A-4A77-9C6B-674E255E2CE8}" type="presParOf" srcId="{B8A75018-3DF0-43A5-8130-DA8A9D528E1B}" destId="{F1AEE003-7BDD-48EE-A658-DFD4AF7DF8C0}" srcOrd="0" destOrd="0" presId="urn:microsoft.com/office/officeart/2018/2/layout/IconLabelDescriptionList"/>
    <dgm:cxn modelId="{1E29E9F0-BBDF-4353-96AE-A6E01DBD2333}" type="presParOf" srcId="{B8A75018-3DF0-43A5-8130-DA8A9D528E1B}" destId="{5AE40BE4-9BD4-453C-90F1-4272FB310414}" srcOrd="1" destOrd="0" presId="urn:microsoft.com/office/officeart/2018/2/layout/IconLabelDescriptionList"/>
    <dgm:cxn modelId="{EFAE2829-C1E8-4EF2-8D1D-BB4D9D8951FE}" type="presParOf" srcId="{B8A75018-3DF0-43A5-8130-DA8A9D528E1B}" destId="{17A65BCC-4368-420B-85A7-1DA18C86629A}" srcOrd="2" destOrd="0" presId="urn:microsoft.com/office/officeart/2018/2/layout/IconLabelDescriptionList"/>
    <dgm:cxn modelId="{970FFECA-10CE-4CFC-A9FB-1FA8AE951781}" type="presParOf" srcId="{B8A75018-3DF0-43A5-8130-DA8A9D528E1B}" destId="{2414C494-BE9C-4320-A4E1-4B76A7772FEC}" srcOrd="3" destOrd="0" presId="urn:microsoft.com/office/officeart/2018/2/layout/IconLabelDescriptionList"/>
    <dgm:cxn modelId="{695CF9C5-7BA0-4A76-B36F-9F79F2F200AA}" type="presParOf" srcId="{B8A75018-3DF0-43A5-8130-DA8A9D528E1B}" destId="{B7A7EB15-2B4D-4B48-B181-BCAA310EC388}" srcOrd="4" destOrd="0" presId="urn:microsoft.com/office/officeart/2018/2/layout/IconLabelDescriptionList"/>
    <dgm:cxn modelId="{E073602F-A3C8-420E-B85A-1B850D1F790C}" type="presParOf" srcId="{CF993884-F7CB-42FC-B0D1-E0E5833C7021}" destId="{C074C51B-DB0E-4740-9DC5-4DC588A6B5AC}" srcOrd="1" destOrd="0" presId="urn:microsoft.com/office/officeart/2018/2/layout/IconLabelDescriptionList"/>
    <dgm:cxn modelId="{5073927A-1BB6-4E3C-AADD-BA229E8D77A2}" type="presParOf" srcId="{CF993884-F7CB-42FC-B0D1-E0E5833C7021}" destId="{20D20112-9B85-4C60-96D1-ED83AF4E3973}" srcOrd="2" destOrd="0" presId="urn:microsoft.com/office/officeart/2018/2/layout/IconLabelDescriptionList"/>
    <dgm:cxn modelId="{A2A6ABFD-3DEF-49F4-9519-DB7696A1D9BA}" type="presParOf" srcId="{20D20112-9B85-4C60-96D1-ED83AF4E3973}" destId="{35332456-FB76-489D-9152-7676E78E40E9}" srcOrd="0" destOrd="0" presId="urn:microsoft.com/office/officeart/2018/2/layout/IconLabelDescriptionList"/>
    <dgm:cxn modelId="{53BEE869-7228-49ED-A8A4-43AAA27ABC87}" type="presParOf" srcId="{20D20112-9B85-4C60-96D1-ED83AF4E3973}" destId="{9C85A72E-D24D-461F-ABB7-A0F319E83277}" srcOrd="1" destOrd="0" presId="urn:microsoft.com/office/officeart/2018/2/layout/IconLabelDescriptionList"/>
    <dgm:cxn modelId="{3B8308CA-3366-4348-A224-C71CEF59F53A}" type="presParOf" srcId="{20D20112-9B85-4C60-96D1-ED83AF4E3973}" destId="{60981E09-8A11-41FC-A7F9-4F4D166D9DCC}" srcOrd="2" destOrd="0" presId="urn:microsoft.com/office/officeart/2018/2/layout/IconLabelDescriptionList"/>
    <dgm:cxn modelId="{A19FF9BE-7CBE-4708-97C3-5DE6EA461236}" type="presParOf" srcId="{20D20112-9B85-4C60-96D1-ED83AF4E3973}" destId="{C181E835-0192-4D88-9691-40FB7B88B072}" srcOrd="3" destOrd="0" presId="urn:microsoft.com/office/officeart/2018/2/layout/IconLabelDescriptionList"/>
    <dgm:cxn modelId="{BE07BE0F-0220-4AC6-B889-2F9547162188}" type="presParOf" srcId="{20D20112-9B85-4C60-96D1-ED83AF4E3973}" destId="{4A8F0E2D-FA9B-49C5-AD98-5B56CBCBAC72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8C3D97-795A-45AA-9ED8-2328F0FE24C7}" type="doc">
      <dgm:prSet loTypeId="urn:microsoft.com/office/officeart/2018/2/layout/IconLabelDescriptionList" loCatId="icon" qsTypeId="urn:microsoft.com/office/officeart/2005/8/quickstyle/simple4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8DF7B4F2-C9AC-4DD4-83F7-121F6EC0977F}">
      <dgm:prSet/>
      <dgm:spPr/>
      <dgm:t>
        <a:bodyPr/>
        <a:lstStyle/>
        <a:p>
          <a:pPr>
            <a:defRPr b="1"/>
          </a:pPr>
          <a:r>
            <a:rPr lang="en-US" dirty="0"/>
            <a:t>The student’s TE application is approved if entered and approved via TE-EZ or entered by the TELO</a:t>
          </a:r>
        </a:p>
      </dgm:t>
    </dgm:pt>
    <dgm:pt modelId="{5064351B-3545-4DDB-8123-BFC3816F7499}" type="parTrans" cxnId="{CC14729B-5E16-45C8-9E78-9B7374F919A6}">
      <dgm:prSet/>
      <dgm:spPr/>
      <dgm:t>
        <a:bodyPr/>
        <a:lstStyle/>
        <a:p>
          <a:endParaRPr lang="en-US"/>
        </a:p>
      </dgm:t>
    </dgm:pt>
    <dgm:pt modelId="{FE4420EF-3C9D-491A-926D-6150B77D32CD}" type="sibTrans" cxnId="{CC14729B-5E16-45C8-9E78-9B7374F919A6}">
      <dgm:prSet/>
      <dgm:spPr/>
      <dgm:t>
        <a:bodyPr/>
        <a:lstStyle/>
        <a:p>
          <a:endParaRPr lang="en-US"/>
        </a:p>
      </dgm:t>
    </dgm:pt>
    <dgm:pt modelId="{B433E510-9852-407C-A616-64652AEEAADB}">
      <dgm:prSet/>
      <dgm:spPr/>
      <dgm:t>
        <a:bodyPr/>
        <a:lstStyle/>
        <a:p>
          <a:pPr>
            <a:defRPr b="1"/>
          </a:pPr>
          <a:r>
            <a:rPr lang="en-US" dirty="0"/>
            <a:t>THIS MEANS YOUR SCHOOL AGREES TO EXPORT THE STUDENT</a:t>
          </a:r>
        </a:p>
      </dgm:t>
    </dgm:pt>
    <dgm:pt modelId="{CDA496FA-7EBA-40A4-998B-1F2C8B9CAECA}" type="parTrans" cxnId="{5144E0F6-641E-4EF8-842C-477187ABA5D2}">
      <dgm:prSet/>
      <dgm:spPr/>
      <dgm:t>
        <a:bodyPr/>
        <a:lstStyle/>
        <a:p>
          <a:endParaRPr lang="en-US"/>
        </a:p>
      </dgm:t>
    </dgm:pt>
    <dgm:pt modelId="{AD69B355-ACC3-45FE-867A-89BA80F15327}" type="sibTrans" cxnId="{5144E0F6-641E-4EF8-842C-477187ABA5D2}">
      <dgm:prSet/>
      <dgm:spPr/>
      <dgm:t>
        <a:bodyPr/>
        <a:lstStyle/>
        <a:p>
          <a:endParaRPr lang="en-US"/>
        </a:p>
      </dgm:t>
    </dgm:pt>
    <dgm:pt modelId="{926B4007-24F0-4A24-AB13-016385CDA04A}">
      <dgm:prSet custT="1"/>
      <dgm:spPr/>
      <dgm:t>
        <a:bodyPr/>
        <a:lstStyle/>
        <a:p>
          <a:r>
            <a:rPr lang="en-US" sz="1600" dirty="0"/>
            <a:t>You cannot and should not enter an export application and then determine the application is ineligible later </a:t>
          </a:r>
        </a:p>
      </dgm:t>
    </dgm:pt>
    <dgm:pt modelId="{1C40C1F4-F628-4A63-A46F-ED3AFC0D191A}" type="parTrans" cxnId="{A91ADBF9-26FD-48F5-B5D2-5D0D8DE8DD46}">
      <dgm:prSet/>
      <dgm:spPr/>
      <dgm:t>
        <a:bodyPr/>
        <a:lstStyle/>
        <a:p>
          <a:endParaRPr lang="en-US"/>
        </a:p>
      </dgm:t>
    </dgm:pt>
    <dgm:pt modelId="{221670EF-C305-4B06-B89B-79BF5E0DAD72}" type="sibTrans" cxnId="{A91ADBF9-26FD-48F5-B5D2-5D0D8DE8DD46}">
      <dgm:prSet/>
      <dgm:spPr/>
      <dgm:t>
        <a:bodyPr/>
        <a:lstStyle/>
        <a:p>
          <a:endParaRPr lang="en-US"/>
        </a:p>
      </dgm:t>
    </dgm:pt>
    <dgm:pt modelId="{5C453973-DC6B-4DB0-A74C-CCC484427A00}" type="pres">
      <dgm:prSet presAssocID="{3D8C3D97-795A-45AA-9ED8-2328F0FE24C7}" presName="root" presStyleCnt="0">
        <dgm:presLayoutVars>
          <dgm:dir/>
          <dgm:resizeHandles val="exact"/>
        </dgm:presLayoutVars>
      </dgm:prSet>
      <dgm:spPr/>
    </dgm:pt>
    <dgm:pt modelId="{61BFBBE4-9C73-458A-B067-06483C7F69B9}" type="pres">
      <dgm:prSet presAssocID="{8DF7B4F2-C9AC-4DD4-83F7-121F6EC0977F}" presName="compNode" presStyleCnt="0"/>
      <dgm:spPr/>
    </dgm:pt>
    <dgm:pt modelId="{ECAAFA40-3C5C-4A3B-ACE1-7F9E001E09B5}" type="pres">
      <dgm:prSet presAssocID="{8DF7B4F2-C9AC-4DD4-83F7-121F6EC0977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48F22CF-17F3-458A-8A9A-10E7284C9EE6}" type="pres">
      <dgm:prSet presAssocID="{8DF7B4F2-C9AC-4DD4-83F7-121F6EC0977F}" presName="iconSpace" presStyleCnt="0"/>
      <dgm:spPr/>
    </dgm:pt>
    <dgm:pt modelId="{73F5DA18-1F8D-4D80-A335-148417368C3C}" type="pres">
      <dgm:prSet presAssocID="{8DF7B4F2-C9AC-4DD4-83F7-121F6EC0977F}" presName="parTx" presStyleLbl="revTx" presStyleIdx="0" presStyleCnt="4">
        <dgm:presLayoutVars>
          <dgm:chMax val="0"/>
          <dgm:chPref val="0"/>
        </dgm:presLayoutVars>
      </dgm:prSet>
      <dgm:spPr/>
    </dgm:pt>
    <dgm:pt modelId="{E966EBFC-A643-418B-9768-47A0A3B2939E}" type="pres">
      <dgm:prSet presAssocID="{8DF7B4F2-C9AC-4DD4-83F7-121F6EC0977F}" presName="txSpace" presStyleCnt="0"/>
      <dgm:spPr/>
    </dgm:pt>
    <dgm:pt modelId="{CBD330D3-C86A-4B25-8530-E8A2F1147622}" type="pres">
      <dgm:prSet presAssocID="{8DF7B4F2-C9AC-4DD4-83F7-121F6EC0977F}" presName="desTx" presStyleLbl="revTx" presStyleIdx="1" presStyleCnt="4">
        <dgm:presLayoutVars/>
      </dgm:prSet>
      <dgm:spPr/>
    </dgm:pt>
    <dgm:pt modelId="{1BD7D0F5-E2E7-4AD3-9432-70F3154824AA}" type="pres">
      <dgm:prSet presAssocID="{FE4420EF-3C9D-491A-926D-6150B77D32CD}" presName="sibTrans" presStyleCnt="0"/>
      <dgm:spPr/>
    </dgm:pt>
    <dgm:pt modelId="{6EB6F522-180A-4703-97B8-3A206C8D3041}" type="pres">
      <dgm:prSet presAssocID="{B433E510-9852-407C-A616-64652AEEAADB}" presName="compNode" presStyleCnt="0"/>
      <dgm:spPr/>
    </dgm:pt>
    <dgm:pt modelId="{3DA875ED-8227-4FB0-8968-1769BA47C5DE}" type="pres">
      <dgm:prSet presAssocID="{B433E510-9852-407C-A616-64652AEEAADB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ght Pointing Backhand Index "/>
        </a:ext>
      </dgm:extLst>
    </dgm:pt>
    <dgm:pt modelId="{8BD9238A-237B-4394-89D2-5CEB99DD1ECA}" type="pres">
      <dgm:prSet presAssocID="{B433E510-9852-407C-A616-64652AEEAADB}" presName="iconSpace" presStyleCnt="0"/>
      <dgm:spPr/>
    </dgm:pt>
    <dgm:pt modelId="{A308A15B-622F-420F-BE0E-AD3FBAF373FF}" type="pres">
      <dgm:prSet presAssocID="{B433E510-9852-407C-A616-64652AEEAADB}" presName="parTx" presStyleLbl="revTx" presStyleIdx="2" presStyleCnt="4">
        <dgm:presLayoutVars>
          <dgm:chMax val="0"/>
          <dgm:chPref val="0"/>
        </dgm:presLayoutVars>
      </dgm:prSet>
      <dgm:spPr/>
    </dgm:pt>
    <dgm:pt modelId="{F6B7DF0D-9963-4BEC-B34D-5678D87EC7A4}" type="pres">
      <dgm:prSet presAssocID="{B433E510-9852-407C-A616-64652AEEAADB}" presName="txSpace" presStyleCnt="0"/>
      <dgm:spPr/>
    </dgm:pt>
    <dgm:pt modelId="{6B7DE411-BA5F-4E4B-9D81-0430F4F1503D}" type="pres">
      <dgm:prSet presAssocID="{B433E510-9852-407C-A616-64652AEEAADB}" presName="desTx" presStyleLbl="revTx" presStyleIdx="3" presStyleCnt="4">
        <dgm:presLayoutVars/>
      </dgm:prSet>
      <dgm:spPr/>
    </dgm:pt>
  </dgm:ptLst>
  <dgm:cxnLst>
    <dgm:cxn modelId="{D738CB2E-2891-4087-9303-49091C3F05BD}" type="presOf" srcId="{3D8C3D97-795A-45AA-9ED8-2328F0FE24C7}" destId="{5C453973-DC6B-4DB0-A74C-CCC484427A00}" srcOrd="0" destOrd="0" presId="urn:microsoft.com/office/officeart/2018/2/layout/IconLabelDescriptionList"/>
    <dgm:cxn modelId="{F23F7935-E79B-44FC-8054-F61D11F74A99}" type="presOf" srcId="{926B4007-24F0-4A24-AB13-016385CDA04A}" destId="{6B7DE411-BA5F-4E4B-9D81-0430F4F1503D}" srcOrd="0" destOrd="0" presId="urn:microsoft.com/office/officeart/2018/2/layout/IconLabelDescriptionList"/>
    <dgm:cxn modelId="{7E887962-6B57-484E-AA30-E5BBEC9AD926}" type="presOf" srcId="{B433E510-9852-407C-A616-64652AEEAADB}" destId="{A308A15B-622F-420F-BE0E-AD3FBAF373FF}" srcOrd="0" destOrd="0" presId="urn:microsoft.com/office/officeart/2018/2/layout/IconLabelDescriptionList"/>
    <dgm:cxn modelId="{CC14729B-5E16-45C8-9E78-9B7374F919A6}" srcId="{3D8C3D97-795A-45AA-9ED8-2328F0FE24C7}" destId="{8DF7B4F2-C9AC-4DD4-83F7-121F6EC0977F}" srcOrd="0" destOrd="0" parTransId="{5064351B-3545-4DDB-8123-BFC3816F7499}" sibTransId="{FE4420EF-3C9D-491A-926D-6150B77D32CD}"/>
    <dgm:cxn modelId="{B28109C7-B7D4-470A-B5A3-1EE561462300}" type="presOf" srcId="{8DF7B4F2-C9AC-4DD4-83F7-121F6EC0977F}" destId="{73F5DA18-1F8D-4D80-A335-148417368C3C}" srcOrd="0" destOrd="0" presId="urn:microsoft.com/office/officeart/2018/2/layout/IconLabelDescriptionList"/>
    <dgm:cxn modelId="{5144E0F6-641E-4EF8-842C-477187ABA5D2}" srcId="{3D8C3D97-795A-45AA-9ED8-2328F0FE24C7}" destId="{B433E510-9852-407C-A616-64652AEEAADB}" srcOrd="1" destOrd="0" parTransId="{CDA496FA-7EBA-40A4-998B-1F2C8B9CAECA}" sibTransId="{AD69B355-ACC3-45FE-867A-89BA80F15327}"/>
    <dgm:cxn modelId="{A91ADBF9-26FD-48F5-B5D2-5D0D8DE8DD46}" srcId="{B433E510-9852-407C-A616-64652AEEAADB}" destId="{926B4007-24F0-4A24-AB13-016385CDA04A}" srcOrd="0" destOrd="0" parTransId="{1C40C1F4-F628-4A63-A46F-ED3AFC0D191A}" sibTransId="{221670EF-C305-4B06-B89B-79BF5E0DAD72}"/>
    <dgm:cxn modelId="{082314F9-1E4A-492C-894E-71D794823231}" type="presParOf" srcId="{5C453973-DC6B-4DB0-A74C-CCC484427A00}" destId="{61BFBBE4-9C73-458A-B067-06483C7F69B9}" srcOrd="0" destOrd="0" presId="urn:microsoft.com/office/officeart/2018/2/layout/IconLabelDescriptionList"/>
    <dgm:cxn modelId="{66266C15-04A7-469F-BD52-9755EA846611}" type="presParOf" srcId="{61BFBBE4-9C73-458A-B067-06483C7F69B9}" destId="{ECAAFA40-3C5C-4A3B-ACE1-7F9E001E09B5}" srcOrd="0" destOrd="0" presId="urn:microsoft.com/office/officeart/2018/2/layout/IconLabelDescriptionList"/>
    <dgm:cxn modelId="{9F6C5EAB-51EA-4E4F-8947-F8AE33F4BCA2}" type="presParOf" srcId="{61BFBBE4-9C73-458A-B067-06483C7F69B9}" destId="{348F22CF-17F3-458A-8A9A-10E7284C9EE6}" srcOrd="1" destOrd="0" presId="urn:microsoft.com/office/officeart/2018/2/layout/IconLabelDescriptionList"/>
    <dgm:cxn modelId="{87CAA767-AC60-4E90-AB19-B277453CE402}" type="presParOf" srcId="{61BFBBE4-9C73-458A-B067-06483C7F69B9}" destId="{73F5DA18-1F8D-4D80-A335-148417368C3C}" srcOrd="2" destOrd="0" presId="urn:microsoft.com/office/officeart/2018/2/layout/IconLabelDescriptionList"/>
    <dgm:cxn modelId="{F4396C18-3CAE-4502-A94F-451AC6ABBF35}" type="presParOf" srcId="{61BFBBE4-9C73-458A-B067-06483C7F69B9}" destId="{E966EBFC-A643-418B-9768-47A0A3B2939E}" srcOrd="3" destOrd="0" presId="urn:microsoft.com/office/officeart/2018/2/layout/IconLabelDescriptionList"/>
    <dgm:cxn modelId="{9FD50D32-B227-4ACB-8461-110198143EE6}" type="presParOf" srcId="{61BFBBE4-9C73-458A-B067-06483C7F69B9}" destId="{CBD330D3-C86A-4B25-8530-E8A2F1147622}" srcOrd="4" destOrd="0" presId="urn:microsoft.com/office/officeart/2018/2/layout/IconLabelDescriptionList"/>
    <dgm:cxn modelId="{45B69901-AC92-4691-9D39-3B29AB66F15F}" type="presParOf" srcId="{5C453973-DC6B-4DB0-A74C-CCC484427A00}" destId="{1BD7D0F5-E2E7-4AD3-9432-70F3154824AA}" srcOrd="1" destOrd="0" presId="urn:microsoft.com/office/officeart/2018/2/layout/IconLabelDescriptionList"/>
    <dgm:cxn modelId="{8706DF43-5C58-4927-9D3C-13C1CC8E4B5C}" type="presParOf" srcId="{5C453973-DC6B-4DB0-A74C-CCC484427A00}" destId="{6EB6F522-180A-4703-97B8-3A206C8D3041}" srcOrd="2" destOrd="0" presId="urn:microsoft.com/office/officeart/2018/2/layout/IconLabelDescriptionList"/>
    <dgm:cxn modelId="{78682001-AAFA-48D3-B515-A778BE2C0FA4}" type="presParOf" srcId="{6EB6F522-180A-4703-97B8-3A206C8D3041}" destId="{3DA875ED-8227-4FB0-8968-1769BA47C5DE}" srcOrd="0" destOrd="0" presId="urn:microsoft.com/office/officeart/2018/2/layout/IconLabelDescriptionList"/>
    <dgm:cxn modelId="{90E772D7-98A1-4FF7-94B2-5A9965B3F081}" type="presParOf" srcId="{6EB6F522-180A-4703-97B8-3A206C8D3041}" destId="{8BD9238A-237B-4394-89D2-5CEB99DD1ECA}" srcOrd="1" destOrd="0" presId="urn:microsoft.com/office/officeart/2018/2/layout/IconLabelDescriptionList"/>
    <dgm:cxn modelId="{9121CD1F-4D9B-4B3D-938A-CF1A161D447F}" type="presParOf" srcId="{6EB6F522-180A-4703-97B8-3A206C8D3041}" destId="{A308A15B-622F-420F-BE0E-AD3FBAF373FF}" srcOrd="2" destOrd="0" presId="urn:microsoft.com/office/officeart/2018/2/layout/IconLabelDescriptionList"/>
    <dgm:cxn modelId="{71B14920-D2F2-475B-90E4-C583E43BF8ED}" type="presParOf" srcId="{6EB6F522-180A-4703-97B8-3A206C8D3041}" destId="{F6B7DF0D-9963-4BEC-B34D-5678D87EC7A4}" srcOrd="3" destOrd="0" presId="urn:microsoft.com/office/officeart/2018/2/layout/IconLabelDescriptionList"/>
    <dgm:cxn modelId="{6FB8290C-043F-47F9-BD13-CC2D2039237E}" type="presParOf" srcId="{6EB6F522-180A-4703-97B8-3A206C8D3041}" destId="{6B7DE411-BA5F-4E4B-9D81-0430F4F1503D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E07258-DF4D-4908-BF71-912E5885B997}" type="doc">
      <dgm:prSet loTypeId="urn:microsoft.com/office/officeart/2016/7/layout/LinearArrowProcessNumbered" loCatId="process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BCD2FC54-4227-4B26-BE10-6731ED3CE8C3}">
      <dgm:prSet/>
      <dgm:spPr/>
      <dgm:t>
        <a:bodyPr/>
        <a:lstStyle/>
        <a:p>
          <a:r>
            <a:rPr lang="en-US" dirty="0"/>
            <a:t>Today imports and exports are balanced</a:t>
          </a:r>
        </a:p>
      </dgm:t>
    </dgm:pt>
    <dgm:pt modelId="{397D8A30-491E-44C6-B31E-1DC61D9C8B26}" type="parTrans" cxnId="{4936BE77-1625-402D-968D-7DFBBCCFFDE1}">
      <dgm:prSet/>
      <dgm:spPr/>
      <dgm:t>
        <a:bodyPr/>
        <a:lstStyle/>
        <a:p>
          <a:endParaRPr lang="en-US"/>
        </a:p>
      </dgm:t>
    </dgm:pt>
    <dgm:pt modelId="{DFF764BA-8E52-4D83-9EC3-B65A9301D42F}" type="sibTrans" cxnId="{4936BE77-1625-402D-968D-7DFBBCCFFDE1}">
      <dgm:prSet phldrT="1" phldr="0"/>
      <dgm:spPr/>
      <dgm:t>
        <a:bodyPr/>
        <a:lstStyle/>
        <a:p>
          <a:r>
            <a:rPr lang="en-US" dirty="0"/>
            <a:t>1</a:t>
          </a:r>
        </a:p>
      </dgm:t>
    </dgm:pt>
    <dgm:pt modelId="{938A17AC-A140-4CCA-A36E-77607686B485}">
      <dgm:prSet/>
      <dgm:spPr/>
      <dgm:t>
        <a:bodyPr/>
        <a:lstStyle/>
        <a:p>
          <a:r>
            <a:rPr lang="en-US" dirty="0"/>
            <a:t>Today school limits the export opportunity to a total of 20 TE students annually (this is 5 per class)</a:t>
          </a:r>
        </a:p>
      </dgm:t>
    </dgm:pt>
    <dgm:pt modelId="{4BB46A1C-813D-4635-B246-685F7139439C}" type="parTrans" cxnId="{EAF6A5BF-68AD-459E-9314-4999CDE84AD8}">
      <dgm:prSet/>
      <dgm:spPr/>
      <dgm:t>
        <a:bodyPr/>
        <a:lstStyle/>
        <a:p>
          <a:endParaRPr lang="en-US"/>
        </a:p>
      </dgm:t>
    </dgm:pt>
    <dgm:pt modelId="{31DA08E7-6FD7-48BC-A840-2C5CECB5F062}" type="sibTrans" cxnId="{EAF6A5BF-68AD-459E-9314-4999CDE84AD8}">
      <dgm:prSet phldrT="2" phldr="0"/>
      <dgm:spPr/>
      <dgm:t>
        <a:bodyPr/>
        <a:lstStyle/>
        <a:p>
          <a:r>
            <a:rPr lang="en-US" dirty="0"/>
            <a:t>2</a:t>
          </a:r>
        </a:p>
      </dgm:t>
    </dgm:pt>
    <dgm:pt modelId="{27C1C2DD-D718-4F38-B655-15DBC54C1636}">
      <dgm:prSet/>
      <dgm:spPr/>
      <dgm:t>
        <a:bodyPr/>
        <a:lstStyle/>
        <a:p>
          <a:r>
            <a:rPr lang="en-US" dirty="0"/>
            <a:t>Today school has 50 new import applications for TE</a:t>
          </a:r>
        </a:p>
      </dgm:t>
    </dgm:pt>
    <dgm:pt modelId="{2A625973-05BC-486D-97A3-B0BF7DB1D31E}" type="parTrans" cxnId="{5EBC5497-DAC3-4088-AC36-8FCF080546D0}">
      <dgm:prSet/>
      <dgm:spPr/>
      <dgm:t>
        <a:bodyPr/>
        <a:lstStyle/>
        <a:p>
          <a:endParaRPr lang="en-US"/>
        </a:p>
      </dgm:t>
    </dgm:pt>
    <dgm:pt modelId="{011CA0E2-1111-4A85-A081-981B26C92111}" type="sibTrans" cxnId="{5EBC5497-DAC3-4088-AC36-8FCF080546D0}">
      <dgm:prSet phldrT="3" phldr="0"/>
      <dgm:spPr/>
      <dgm:t>
        <a:bodyPr/>
        <a:lstStyle/>
        <a:p>
          <a:r>
            <a:rPr lang="en-US" dirty="0"/>
            <a:t>3</a:t>
          </a:r>
        </a:p>
      </dgm:t>
    </dgm:pt>
    <dgm:pt modelId="{E74FD980-25FF-43BF-9174-6CB739C9B30A}">
      <dgm:prSet/>
      <dgm:spPr/>
      <dgm:t>
        <a:bodyPr/>
        <a:lstStyle/>
        <a:p>
          <a:r>
            <a:rPr lang="en-US" dirty="0"/>
            <a:t>Annually, the school offers 5 imports and typically 3 import students accept</a:t>
          </a:r>
        </a:p>
      </dgm:t>
    </dgm:pt>
    <dgm:pt modelId="{DE195FD8-E39D-4180-9D09-A016D53ACEAB}" type="parTrans" cxnId="{C302041F-AFA9-4367-8B05-357D189538FC}">
      <dgm:prSet/>
      <dgm:spPr/>
      <dgm:t>
        <a:bodyPr/>
        <a:lstStyle/>
        <a:p>
          <a:endParaRPr lang="en-US"/>
        </a:p>
      </dgm:t>
    </dgm:pt>
    <dgm:pt modelId="{C98B3AC2-9960-4D18-948C-2B22396F9E75}" type="sibTrans" cxnId="{C302041F-AFA9-4367-8B05-357D189538FC}">
      <dgm:prSet phldrT="4" phldr="0"/>
      <dgm:spPr/>
      <dgm:t>
        <a:bodyPr/>
        <a:lstStyle/>
        <a:p>
          <a:r>
            <a:rPr lang="en-US" dirty="0"/>
            <a:t>4</a:t>
          </a:r>
        </a:p>
      </dgm:t>
    </dgm:pt>
    <dgm:pt modelId="{F2E4A55A-B433-447E-91DF-0EC132F5112D}">
      <dgm:prSet/>
      <dgm:spPr/>
      <dgm:t>
        <a:bodyPr/>
        <a:lstStyle/>
        <a:p>
          <a:r>
            <a:rPr lang="en-US" dirty="0"/>
            <a:t>This school could accept more imports which in turn allows for the option for increased exports</a:t>
          </a:r>
        </a:p>
      </dgm:t>
    </dgm:pt>
    <dgm:pt modelId="{AB477863-2213-4BBD-8D2C-8DC3DB57F355}" type="parTrans" cxnId="{A99176C2-36DE-4125-B91E-98C0FD3F66FE}">
      <dgm:prSet/>
      <dgm:spPr/>
      <dgm:t>
        <a:bodyPr/>
        <a:lstStyle/>
        <a:p>
          <a:endParaRPr lang="en-US"/>
        </a:p>
      </dgm:t>
    </dgm:pt>
    <dgm:pt modelId="{7C059465-9B04-4986-8712-B801F629CEFE}" type="sibTrans" cxnId="{A99176C2-36DE-4125-B91E-98C0FD3F66FE}">
      <dgm:prSet phldrT="5" phldr="0"/>
      <dgm:spPr/>
      <dgm:t>
        <a:bodyPr/>
        <a:lstStyle/>
        <a:p>
          <a:r>
            <a:rPr lang="en-US" dirty="0"/>
            <a:t>5</a:t>
          </a:r>
        </a:p>
      </dgm:t>
    </dgm:pt>
    <dgm:pt modelId="{1EE15471-08E0-48D4-A612-EF0462E13753}" type="pres">
      <dgm:prSet presAssocID="{9EE07258-DF4D-4908-BF71-912E5885B997}" presName="linearFlow" presStyleCnt="0">
        <dgm:presLayoutVars>
          <dgm:dir/>
          <dgm:animLvl val="lvl"/>
          <dgm:resizeHandles val="exact"/>
        </dgm:presLayoutVars>
      </dgm:prSet>
      <dgm:spPr/>
    </dgm:pt>
    <dgm:pt modelId="{BBA903E7-C9C1-45DE-851E-29D0CFB64E4F}" type="pres">
      <dgm:prSet presAssocID="{BCD2FC54-4227-4B26-BE10-6731ED3CE8C3}" presName="compositeNode" presStyleCnt="0"/>
      <dgm:spPr/>
    </dgm:pt>
    <dgm:pt modelId="{9A54A333-1BA7-4418-AA94-8329E32D3D38}" type="pres">
      <dgm:prSet presAssocID="{BCD2FC54-4227-4B26-BE10-6731ED3CE8C3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9EAD02A6-DA5D-44F6-B4DB-15CF9D6CA7EE}" type="pres">
      <dgm:prSet presAssocID="{BCD2FC54-4227-4B26-BE10-6731ED3CE8C3}" presName="parSh" presStyleCnt="0"/>
      <dgm:spPr/>
    </dgm:pt>
    <dgm:pt modelId="{D518FD24-49A6-4E8C-A58A-C8AB54648DDD}" type="pres">
      <dgm:prSet presAssocID="{BCD2FC54-4227-4B26-BE10-6731ED3CE8C3}" presName="lineNode" presStyleLbl="alignAccFollowNode1" presStyleIdx="0" presStyleCnt="15"/>
      <dgm:spPr/>
    </dgm:pt>
    <dgm:pt modelId="{1420BE5D-1CE3-40EF-B393-60679089FD50}" type="pres">
      <dgm:prSet presAssocID="{BCD2FC54-4227-4B26-BE10-6731ED3CE8C3}" presName="lineArrowNode" presStyleLbl="alignAccFollowNode1" presStyleIdx="1" presStyleCnt="15"/>
      <dgm:spPr/>
    </dgm:pt>
    <dgm:pt modelId="{AF0DCAE0-23AC-4841-8737-7FCAD54AED5F}" type="pres">
      <dgm:prSet presAssocID="{DFF764BA-8E52-4D83-9EC3-B65A9301D42F}" presName="sibTransNodeCircle" presStyleLbl="alignNode1" presStyleIdx="0" presStyleCnt="5">
        <dgm:presLayoutVars>
          <dgm:chMax val="0"/>
          <dgm:bulletEnabled/>
        </dgm:presLayoutVars>
      </dgm:prSet>
      <dgm:spPr/>
    </dgm:pt>
    <dgm:pt modelId="{28C8C819-29A5-4CF0-9B81-F5EE688AC76C}" type="pres">
      <dgm:prSet presAssocID="{DFF764BA-8E52-4D83-9EC3-B65A9301D42F}" presName="spacerBetweenCircleAndCallout" presStyleCnt="0">
        <dgm:presLayoutVars/>
      </dgm:prSet>
      <dgm:spPr/>
    </dgm:pt>
    <dgm:pt modelId="{B5AE7FDE-4CDB-4905-84DA-15916D488522}" type="pres">
      <dgm:prSet presAssocID="{BCD2FC54-4227-4B26-BE10-6731ED3CE8C3}" presName="nodeText" presStyleLbl="alignAccFollowNode1" presStyleIdx="2" presStyleCnt="15">
        <dgm:presLayoutVars>
          <dgm:bulletEnabled val="1"/>
        </dgm:presLayoutVars>
      </dgm:prSet>
      <dgm:spPr/>
    </dgm:pt>
    <dgm:pt modelId="{3D4A06B7-5ED6-45D0-B909-D4D440C77E16}" type="pres">
      <dgm:prSet presAssocID="{DFF764BA-8E52-4D83-9EC3-B65A9301D42F}" presName="sibTransComposite" presStyleCnt="0"/>
      <dgm:spPr/>
    </dgm:pt>
    <dgm:pt modelId="{B5842E1D-82B5-40DF-A559-94EF3E638E78}" type="pres">
      <dgm:prSet presAssocID="{938A17AC-A140-4CCA-A36E-77607686B485}" presName="compositeNode" presStyleCnt="0"/>
      <dgm:spPr/>
    </dgm:pt>
    <dgm:pt modelId="{49686E8A-BBB0-4797-A0C2-C7211EB12FE4}" type="pres">
      <dgm:prSet presAssocID="{938A17AC-A140-4CCA-A36E-77607686B485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4C7C51CB-B130-4E03-B170-51155710423B}" type="pres">
      <dgm:prSet presAssocID="{938A17AC-A140-4CCA-A36E-77607686B485}" presName="parSh" presStyleCnt="0"/>
      <dgm:spPr/>
    </dgm:pt>
    <dgm:pt modelId="{F37D8EA1-6A27-4347-BC03-00E1D9C15584}" type="pres">
      <dgm:prSet presAssocID="{938A17AC-A140-4CCA-A36E-77607686B485}" presName="lineNode" presStyleLbl="alignAccFollowNode1" presStyleIdx="3" presStyleCnt="15"/>
      <dgm:spPr/>
    </dgm:pt>
    <dgm:pt modelId="{F5A55095-385A-4E59-95EC-9B37689A7B28}" type="pres">
      <dgm:prSet presAssocID="{938A17AC-A140-4CCA-A36E-77607686B485}" presName="lineArrowNode" presStyleLbl="alignAccFollowNode1" presStyleIdx="4" presStyleCnt="15"/>
      <dgm:spPr/>
    </dgm:pt>
    <dgm:pt modelId="{7BF75A8B-1AE2-454A-9908-AD10C7CF5ED5}" type="pres">
      <dgm:prSet presAssocID="{31DA08E7-6FD7-48BC-A840-2C5CECB5F062}" presName="sibTransNodeCircle" presStyleLbl="alignNode1" presStyleIdx="1" presStyleCnt="5">
        <dgm:presLayoutVars>
          <dgm:chMax val="0"/>
          <dgm:bulletEnabled/>
        </dgm:presLayoutVars>
      </dgm:prSet>
      <dgm:spPr/>
    </dgm:pt>
    <dgm:pt modelId="{33A73E28-319C-4D07-8FF2-7CF8BF68DF1E}" type="pres">
      <dgm:prSet presAssocID="{31DA08E7-6FD7-48BC-A840-2C5CECB5F062}" presName="spacerBetweenCircleAndCallout" presStyleCnt="0">
        <dgm:presLayoutVars/>
      </dgm:prSet>
      <dgm:spPr/>
    </dgm:pt>
    <dgm:pt modelId="{92B3DF8E-204B-4BE1-A980-BC2EEC4E1309}" type="pres">
      <dgm:prSet presAssocID="{938A17AC-A140-4CCA-A36E-77607686B485}" presName="nodeText" presStyleLbl="alignAccFollowNode1" presStyleIdx="5" presStyleCnt="15">
        <dgm:presLayoutVars>
          <dgm:bulletEnabled val="1"/>
        </dgm:presLayoutVars>
      </dgm:prSet>
      <dgm:spPr/>
    </dgm:pt>
    <dgm:pt modelId="{76D6D821-B195-4365-B3EC-7F94E9096C4A}" type="pres">
      <dgm:prSet presAssocID="{31DA08E7-6FD7-48BC-A840-2C5CECB5F062}" presName="sibTransComposite" presStyleCnt="0"/>
      <dgm:spPr/>
    </dgm:pt>
    <dgm:pt modelId="{F787C95D-72BE-432B-BE08-A4A3D0E34C9B}" type="pres">
      <dgm:prSet presAssocID="{27C1C2DD-D718-4F38-B655-15DBC54C1636}" presName="compositeNode" presStyleCnt="0"/>
      <dgm:spPr/>
    </dgm:pt>
    <dgm:pt modelId="{B7B0680D-9182-43AB-AAFA-8E56BEF19760}" type="pres">
      <dgm:prSet presAssocID="{27C1C2DD-D718-4F38-B655-15DBC54C1636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CB0E2DEB-2033-4D0F-8BA5-44999B43D40B}" type="pres">
      <dgm:prSet presAssocID="{27C1C2DD-D718-4F38-B655-15DBC54C1636}" presName="parSh" presStyleCnt="0"/>
      <dgm:spPr/>
    </dgm:pt>
    <dgm:pt modelId="{615ACA02-8F2E-400E-9BAA-B8E02D14BE1E}" type="pres">
      <dgm:prSet presAssocID="{27C1C2DD-D718-4F38-B655-15DBC54C1636}" presName="lineNode" presStyleLbl="alignAccFollowNode1" presStyleIdx="6" presStyleCnt="15"/>
      <dgm:spPr/>
    </dgm:pt>
    <dgm:pt modelId="{0EAFFEDA-9CB2-4651-89C4-F2E498CE1307}" type="pres">
      <dgm:prSet presAssocID="{27C1C2DD-D718-4F38-B655-15DBC54C1636}" presName="lineArrowNode" presStyleLbl="alignAccFollowNode1" presStyleIdx="7" presStyleCnt="15"/>
      <dgm:spPr/>
    </dgm:pt>
    <dgm:pt modelId="{F7DF97B4-F32F-42E5-9FC9-766487E4FB01}" type="pres">
      <dgm:prSet presAssocID="{011CA0E2-1111-4A85-A081-981B26C92111}" presName="sibTransNodeCircle" presStyleLbl="alignNode1" presStyleIdx="2" presStyleCnt="5">
        <dgm:presLayoutVars>
          <dgm:chMax val="0"/>
          <dgm:bulletEnabled/>
        </dgm:presLayoutVars>
      </dgm:prSet>
      <dgm:spPr/>
    </dgm:pt>
    <dgm:pt modelId="{6720C07F-CC04-463F-A9A4-4F0EBB119D57}" type="pres">
      <dgm:prSet presAssocID="{011CA0E2-1111-4A85-A081-981B26C92111}" presName="spacerBetweenCircleAndCallout" presStyleCnt="0">
        <dgm:presLayoutVars/>
      </dgm:prSet>
      <dgm:spPr/>
    </dgm:pt>
    <dgm:pt modelId="{B91AEE25-B2C6-4AA8-9183-1B97B25151A0}" type="pres">
      <dgm:prSet presAssocID="{27C1C2DD-D718-4F38-B655-15DBC54C1636}" presName="nodeText" presStyleLbl="alignAccFollowNode1" presStyleIdx="8" presStyleCnt="15">
        <dgm:presLayoutVars>
          <dgm:bulletEnabled val="1"/>
        </dgm:presLayoutVars>
      </dgm:prSet>
      <dgm:spPr/>
    </dgm:pt>
    <dgm:pt modelId="{9A11D47C-4129-4826-9415-F601861615B7}" type="pres">
      <dgm:prSet presAssocID="{011CA0E2-1111-4A85-A081-981B26C92111}" presName="sibTransComposite" presStyleCnt="0"/>
      <dgm:spPr/>
    </dgm:pt>
    <dgm:pt modelId="{853E8E24-6DBD-44F4-9381-0AA1E1994C72}" type="pres">
      <dgm:prSet presAssocID="{E74FD980-25FF-43BF-9174-6CB739C9B30A}" presName="compositeNode" presStyleCnt="0"/>
      <dgm:spPr/>
    </dgm:pt>
    <dgm:pt modelId="{9B539738-C186-4A4D-BAA4-B29E1F8791A0}" type="pres">
      <dgm:prSet presAssocID="{E74FD980-25FF-43BF-9174-6CB739C9B30A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E3F9B8DE-AC6A-4C73-BEBC-65D13643D5A5}" type="pres">
      <dgm:prSet presAssocID="{E74FD980-25FF-43BF-9174-6CB739C9B30A}" presName="parSh" presStyleCnt="0"/>
      <dgm:spPr/>
    </dgm:pt>
    <dgm:pt modelId="{8E06F308-6C1E-4840-84A9-391380850E8F}" type="pres">
      <dgm:prSet presAssocID="{E74FD980-25FF-43BF-9174-6CB739C9B30A}" presName="lineNode" presStyleLbl="alignAccFollowNode1" presStyleIdx="9" presStyleCnt="15"/>
      <dgm:spPr/>
    </dgm:pt>
    <dgm:pt modelId="{0C57D776-015E-4BC3-8E69-F52838E0AA60}" type="pres">
      <dgm:prSet presAssocID="{E74FD980-25FF-43BF-9174-6CB739C9B30A}" presName="lineArrowNode" presStyleLbl="alignAccFollowNode1" presStyleIdx="10" presStyleCnt="15"/>
      <dgm:spPr/>
    </dgm:pt>
    <dgm:pt modelId="{34DDFD28-914A-4525-A9F0-93E8C7328E38}" type="pres">
      <dgm:prSet presAssocID="{C98B3AC2-9960-4D18-948C-2B22396F9E75}" presName="sibTransNodeCircle" presStyleLbl="alignNode1" presStyleIdx="3" presStyleCnt="5">
        <dgm:presLayoutVars>
          <dgm:chMax val="0"/>
          <dgm:bulletEnabled/>
        </dgm:presLayoutVars>
      </dgm:prSet>
      <dgm:spPr/>
    </dgm:pt>
    <dgm:pt modelId="{EE180BA1-034C-40C6-BB65-1C5971F2F88C}" type="pres">
      <dgm:prSet presAssocID="{C98B3AC2-9960-4D18-948C-2B22396F9E75}" presName="spacerBetweenCircleAndCallout" presStyleCnt="0">
        <dgm:presLayoutVars/>
      </dgm:prSet>
      <dgm:spPr/>
    </dgm:pt>
    <dgm:pt modelId="{EAF2F496-EB86-4ACD-ACD4-178C0FFA70FE}" type="pres">
      <dgm:prSet presAssocID="{E74FD980-25FF-43BF-9174-6CB739C9B30A}" presName="nodeText" presStyleLbl="alignAccFollowNode1" presStyleIdx="11" presStyleCnt="15">
        <dgm:presLayoutVars>
          <dgm:bulletEnabled val="1"/>
        </dgm:presLayoutVars>
      </dgm:prSet>
      <dgm:spPr/>
    </dgm:pt>
    <dgm:pt modelId="{0393A6FA-D93F-4A3A-A6C1-3B6F1E7DE649}" type="pres">
      <dgm:prSet presAssocID="{C98B3AC2-9960-4D18-948C-2B22396F9E75}" presName="sibTransComposite" presStyleCnt="0"/>
      <dgm:spPr/>
    </dgm:pt>
    <dgm:pt modelId="{AAE8A72D-2006-4A2F-BF7C-D75DF791C471}" type="pres">
      <dgm:prSet presAssocID="{F2E4A55A-B433-447E-91DF-0EC132F5112D}" presName="compositeNode" presStyleCnt="0"/>
      <dgm:spPr/>
    </dgm:pt>
    <dgm:pt modelId="{FDFF0F02-FB28-4EAC-AD2D-47EBF67C138B}" type="pres">
      <dgm:prSet presAssocID="{F2E4A55A-B433-447E-91DF-0EC132F5112D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B10F7679-7AD8-404B-8352-C15F4C750AF7}" type="pres">
      <dgm:prSet presAssocID="{F2E4A55A-B433-447E-91DF-0EC132F5112D}" presName="parSh" presStyleCnt="0"/>
      <dgm:spPr/>
    </dgm:pt>
    <dgm:pt modelId="{19EAE7EE-1046-4728-9948-A9C593789FE2}" type="pres">
      <dgm:prSet presAssocID="{F2E4A55A-B433-447E-91DF-0EC132F5112D}" presName="lineNode" presStyleLbl="alignAccFollowNode1" presStyleIdx="12" presStyleCnt="15"/>
      <dgm:spPr/>
    </dgm:pt>
    <dgm:pt modelId="{2D66219F-03EF-47F7-B8CB-DFF719119197}" type="pres">
      <dgm:prSet presAssocID="{F2E4A55A-B433-447E-91DF-0EC132F5112D}" presName="lineArrowNode" presStyleLbl="alignAccFollowNode1" presStyleIdx="13" presStyleCnt="15"/>
      <dgm:spPr/>
    </dgm:pt>
    <dgm:pt modelId="{D5D25B90-11FB-455F-BA6C-7DE5412D0329}" type="pres">
      <dgm:prSet presAssocID="{7C059465-9B04-4986-8712-B801F629CEFE}" presName="sibTransNodeCircle" presStyleLbl="alignNode1" presStyleIdx="4" presStyleCnt="5">
        <dgm:presLayoutVars>
          <dgm:chMax val="0"/>
          <dgm:bulletEnabled/>
        </dgm:presLayoutVars>
      </dgm:prSet>
      <dgm:spPr/>
    </dgm:pt>
    <dgm:pt modelId="{D653AA3E-66AE-4B39-97E6-14C93AE231E4}" type="pres">
      <dgm:prSet presAssocID="{7C059465-9B04-4986-8712-B801F629CEFE}" presName="spacerBetweenCircleAndCallout" presStyleCnt="0">
        <dgm:presLayoutVars/>
      </dgm:prSet>
      <dgm:spPr/>
    </dgm:pt>
    <dgm:pt modelId="{5A7B3791-E9D1-418F-B573-AB9A918E6355}" type="pres">
      <dgm:prSet presAssocID="{F2E4A55A-B433-447E-91DF-0EC132F5112D}" presName="nodeText" presStyleLbl="alignAccFollowNode1" presStyleIdx="14" presStyleCnt="15">
        <dgm:presLayoutVars>
          <dgm:bulletEnabled val="1"/>
        </dgm:presLayoutVars>
      </dgm:prSet>
      <dgm:spPr/>
    </dgm:pt>
  </dgm:ptLst>
  <dgm:cxnLst>
    <dgm:cxn modelId="{1F900A19-D959-4F20-B690-35E8D4A1040F}" type="presOf" srcId="{27C1C2DD-D718-4F38-B655-15DBC54C1636}" destId="{B91AEE25-B2C6-4AA8-9183-1B97B25151A0}" srcOrd="0" destOrd="0" presId="urn:microsoft.com/office/officeart/2016/7/layout/LinearArrowProcessNumbered"/>
    <dgm:cxn modelId="{C302041F-AFA9-4367-8B05-357D189538FC}" srcId="{9EE07258-DF4D-4908-BF71-912E5885B997}" destId="{E74FD980-25FF-43BF-9174-6CB739C9B30A}" srcOrd="3" destOrd="0" parTransId="{DE195FD8-E39D-4180-9D09-A016D53ACEAB}" sibTransId="{C98B3AC2-9960-4D18-948C-2B22396F9E75}"/>
    <dgm:cxn modelId="{8E5C3230-5A24-4E91-8762-A760535B870B}" type="presOf" srcId="{BCD2FC54-4227-4B26-BE10-6731ED3CE8C3}" destId="{B5AE7FDE-4CDB-4905-84DA-15916D488522}" srcOrd="0" destOrd="0" presId="urn:microsoft.com/office/officeart/2016/7/layout/LinearArrowProcessNumbered"/>
    <dgm:cxn modelId="{20DCB867-81E3-46FA-BD99-435F12D9F439}" type="presOf" srcId="{F2E4A55A-B433-447E-91DF-0EC132F5112D}" destId="{5A7B3791-E9D1-418F-B573-AB9A918E6355}" srcOrd="0" destOrd="0" presId="urn:microsoft.com/office/officeart/2016/7/layout/LinearArrowProcessNumbered"/>
    <dgm:cxn modelId="{695B1748-F8AE-4402-BC49-741E830B019F}" type="presOf" srcId="{938A17AC-A140-4CCA-A36E-77607686B485}" destId="{92B3DF8E-204B-4BE1-A980-BC2EEC4E1309}" srcOrd="0" destOrd="0" presId="urn:microsoft.com/office/officeart/2016/7/layout/LinearArrowProcessNumbered"/>
    <dgm:cxn modelId="{D4223F68-9D57-481B-B475-994AED6CFD7D}" type="presOf" srcId="{DFF764BA-8E52-4D83-9EC3-B65A9301D42F}" destId="{AF0DCAE0-23AC-4841-8737-7FCAD54AED5F}" srcOrd="0" destOrd="0" presId="urn:microsoft.com/office/officeart/2016/7/layout/LinearArrowProcessNumbered"/>
    <dgm:cxn modelId="{539B4E54-3C68-4320-99BF-CE8EE37B2B0B}" type="presOf" srcId="{7C059465-9B04-4986-8712-B801F629CEFE}" destId="{D5D25B90-11FB-455F-BA6C-7DE5412D0329}" srcOrd="0" destOrd="0" presId="urn:microsoft.com/office/officeart/2016/7/layout/LinearArrowProcessNumbered"/>
    <dgm:cxn modelId="{4936BE77-1625-402D-968D-7DFBBCCFFDE1}" srcId="{9EE07258-DF4D-4908-BF71-912E5885B997}" destId="{BCD2FC54-4227-4B26-BE10-6731ED3CE8C3}" srcOrd="0" destOrd="0" parTransId="{397D8A30-491E-44C6-B31E-1DC61D9C8B26}" sibTransId="{DFF764BA-8E52-4D83-9EC3-B65A9301D42F}"/>
    <dgm:cxn modelId="{CF33F079-E6C0-415B-A94D-816C3F78A1B0}" type="presOf" srcId="{C98B3AC2-9960-4D18-948C-2B22396F9E75}" destId="{34DDFD28-914A-4525-A9F0-93E8C7328E38}" srcOrd="0" destOrd="0" presId="urn:microsoft.com/office/officeart/2016/7/layout/LinearArrowProcessNumbered"/>
    <dgm:cxn modelId="{5EBC5497-DAC3-4088-AC36-8FCF080546D0}" srcId="{9EE07258-DF4D-4908-BF71-912E5885B997}" destId="{27C1C2DD-D718-4F38-B655-15DBC54C1636}" srcOrd="2" destOrd="0" parTransId="{2A625973-05BC-486D-97A3-B0BF7DB1D31E}" sibTransId="{011CA0E2-1111-4A85-A081-981B26C92111}"/>
    <dgm:cxn modelId="{84DA199F-8E6C-426C-B41B-92460AFD46AF}" type="presOf" srcId="{31DA08E7-6FD7-48BC-A840-2C5CECB5F062}" destId="{7BF75A8B-1AE2-454A-9908-AD10C7CF5ED5}" srcOrd="0" destOrd="0" presId="urn:microsoft.com/office/officeart/2016/7/layout/LinearArrowProcessNumbered"/>
    <dgm:cxn modelId="{EAF6A5BF-68AD-459E-9314-4999CDE84AD8}" srcId="{9EE07258-DF4D-4908-BF71-912E5885B997}" destId="{938A17AC-A140-4CCA-A36E-77607686B485}" srcOrd="1" destOrd="0" parTransId="{4BB46A1C-813D-4635-B246-685F7139439C}" sibTransId="{31DA08E7-6FD7-48BC-A840-2C5CECB5F062}"/>
    <dgm:cxn modelId="{A99176C2-36DE-4125-B91E-98C0FD3F66FE}" srcId="{9EE07258-DF4D-4908-BF71-912E5885B997}" destId="{F2E4A55A-B433-447E-91DF-0EC132F5112D}" srcOrd="4" destOrd="0" parTransId="{AB477863-2213-4BBD-8D2C-8DC3DB57F355}" sibTransId="{7C059465-9B04-4986-8712-B801F629CEFE}"/>
    <dgm:cxn modelId="{1A270CD3-08F4-48D4-B4E2-2CFEEBFA6B8D}" type="presOf" srcId="{011CA0E2-1111-4A85-A081-981B26C92111}" destId="{F7DF97B4-F32F-42E5-9FC9-766487E4FB01}" srcOrd="0" destOrd="0" presId="urn:microsoft.com/office/officeart/2016/7/layout/LinearArrowProcessNumbered"/>
    <dgm:cxn modelId="{67FF33DD-7038-448C-884A-AD3E44321E4B}" type="presOf" srcId="{9EE07258-DF4D-4908-BF71-912E5885B997}" destId="{1EE15471-08E0-48D4-A612-EF0462E13753}" srcOrd="0" destOrd="0" presId="urn:microsoft.com/office/officeart/2016/7/layout/LinearArrowProcessNumbered"/>
    <dgm:cxn modelId="{EF8058F5-018C-404C-8A9A-3951E14E2379}" type="presOf" srcId="{E74FD980-25FF-43BF-9174-6CB739C9B30A}" destId="{EAF2F496-EB86-4ACD-ACD4-178C0FFA70FE}" srcOrd="0" destOrd="0" presId="urn:microsoft.com/office/officeart/2016/7/layout/LinearArrowProcessNumbered"/>
    <dgm:cxn modelId="{AD206FE9-8EE7-4A1F-9384-12308D07C475}" type="presParOf" srcId="{1EE15471-08E0-48D4-A612-EF0462E13753}" destId="{BBA903E7-C9C1-45DE-851E-29D0CFB64E4F}" srcOrd="0" destOrd="0" presId="urn:microsoft.com/office/officeart/2016/7/layout/LinearArrowProcessNumbered"/>
    <dgm:cxn modelId="{1F43D6F4-8036-4BE7-B356-8E2F708D7460}" type="presParOf" srcId="{BBA903E7-C9C1-45DE-851E-29D0CFB64E4F}" destId="{9A54A333-1BA7-4418-AA94-8329E32D3D38}" srcOrd="0" destOrd="0" presId="urn:microsoft.com/office/officeart/2016/7/layout/LinearArrowProcessNumbered"/>
    <dgm:cxn modelId="{342088E3-5E7C-4438-B8C6-3C0D4338FFA7}" type="presParOf" srcId="{BBA903E7-C9C1-45DE-851E-29D0CFB64E4F}" destId="{9EAD02A6-DA5D-44F6-B4DB-15CF9D6CA7EE}" srcOrd="1" destOrd="0" presId="urn:microsoft.com/office/officeart/2016/7/layout/LinearArrowProcessNumbered"/>
    <dgm:cxn modelId="{9BF63904-516F-4677-A71F-5063AC4913AA}" type="presParOf" srcId="{9EAD02A6-DA5D-44F6-B4DB-15CF9D6CA7EE}" destId="{D518FD24-49A6-4E8C-A58A-C8AB54648DDD}" srcOrd="0" destOrd="0" presId="urn:microsoft.com/office/officeart/2016/7/layout/LinearArrowProcessNumbered"/>
    <dgm:cxn modelId="{4B0FBF48-04C5-4643-8AAE-5AE8921B25C2}" type="presParOf" srcId="{9EAD02A6-DA5D-44F6-B4DB-15CF9D6CA7EE}" destId="{1420BE5D-1CE3-40EF-B393-60679089FD50}" srcOrd="1" destOrd="0" presId="urn:microsoft.com/office/officeart/2016/7/layout/LinearArrowProcessNumbered"/>
    <dgm:cxn modelId="{53E6A8D9-5404-4839-A887-E78A2C8BECA7}" type="presParOf" srcId="{9EAD02A6-DA5D-44F6-B4DB-15CF9D6CA7EE}" destId="{AF0DCAE0-23AC-4841-8737-7FCAD54AED5F}" srcOrd="2" destOrd="0" presId="urn:microsoft.com/office/officeart/2016/7/layout/LinearArrowProcessNumbered"/>
    <dgm:cxn modelId="{C12CF889-6B39-4DCF-834C-51563239E2F3}" type="presParOf" srcId="{9EAD02A6-DA5D-44F6-B4DB-15CF9D6CA7EE}" destId="{28C8C819-29A5-4CF0-9B81-F5EE688AC76C}" srcOrd="3" destOrd="0" presId="urn:microsoft.com/office/officeart/2016/7/layout/LinearArrowProcessNumbered"/>
    <dgm:cxn modelId="{F4E53938-675D-43BA-A588-AE8277401A9E}" type="presParOf" srcId="{BBA903E7-C9C1-45DE-851E-29D0CFB64E4F}" destId="{B5AE7FDE-4CDB-4905-84DA-15916D488522}" srcOrd="2" destOrd="0" presId="urn:microsoft.com/office/officeart/2016/7/layout/LinearArrowProcessNumbered"/>
    <dgm:cxn modelId="{AD64D9F9-E721-4248-90A6-18A40C068BA3}" type="presParOf" srcId="{1EE15471-08E0-48D4-A612-EF0462E13753}" destId="{3D4A06B7-5ED6-45D0-B909-D4D440C77E16}" srcOrd="1" destOrd="0" presId="urn:microsoft.com/office/officeart/2016/7/layout/LinearArrowProcessNumbered"/>
    <dgm:cxn modelId="{39FD298F-798D-4B69-A248-F20ED57761F9}" type="presParOf" srcId="{1EE15471-08E0-48D4-A612-EF0462E13753}" destId="{B5842E1D-82B5-40DF-A559-94EF3E638E78}" srcOrd="2" destOrd="0" presId="urn:microsoft.com/office/officeart/2016/7/layout/LinearArrowProcessNumbered"/>
    <dgm:cxn modelId="{5CDF07E6-35F2-4DD4-AB93-59C3DEDBC129}" type="presParOf" srcId="{B5842E1D-82B5-40DF-A559-94EF3E638E78}" destId="{49686E8A-BBB0-4797-A0C2-C7211EB12FE4}" srcOrd="0" destOrd="0" presId="urn:microsoft.com/office/officeart/2016/7/layout/LinearArrowProcessNumbered"/>
    <dgm:cxn modelId="{70758FC0-E834-44C9-83BD-8F2E10D3C9F0}" type="presParOf" srcId="{B5842E1D-82B5-40DF-A559-94EF3E638E78}" destId="{4C7C51CB-B130-4E03-B170-51155710423B}" srcOrd="1" destOrd="0" presId="urn:microsoft.com/office/officeart/2016/7/layout/LinearArrowProcessNumbered"/>
    <dgm:cxn modelId="{F88B75B3-D7A7-4AF6-BADB-8526C8C8E944}" type="presParOf" srcId="{4C7C51CB-B130-4E03-B170-51155710423B}" destId="{F37D8EA1-6A27-4347-BC03-00E1D9C15584}" srcOrd="0" destOrd="0" presId="urn:microsoft.com/office/officeart/2016/7/layout/LinearArrowProcessNumbered"/>
    <dgm:cxn modelId="{2622FCD9-FC9C-4045-B706-06AD0A44B2A6}" type="presParOf" srcId="{4C7C51CB-B130-4E03-B170-51155710423B}" destId="{F5A55095-385A-4E59-95EC-9B37689A7B28}" srcOrd="1" destOrd="0" presId="urn:microsoft.com/office/officeart/2016/7/layout/LinearArrowProcessNumbered"/>
    <dgm:cxn modelId="{51241CF3-4E47-4E6E-8394-D4511CA95088}" type="presParOf" srcId="{4C7C51CB-B130-4E03-B170-51155710423B}" destId="{7BF75A8B-1AE2-454A-9908-AD10C7CF5ED5}" srcOrd="2" destOrd="0" presId="urn:microsoft.com/office/officeart/2016/7/layout/LinearArrowProcessNumbered"/>
    <dgm:cxn modelId="{FFB12A9A-E056-49D7-819F-557F7F2A6166}" type="presParOf" srcId="{4C7C51CB-B130-4E03-B170-51155710423B}" destId="{33A73E28-319C-4D07-8FF2-7CF8BF68DF1E}" srcOrd="3" destOrd="0" presId="urn:microsoft.com/office/officeart/2016/7/layout/LinearArrowProcessNumbered"/>
    <dgm:cxn modelId="{3A5AEA8D-D25E-467C-9D70-6BFF1AA519D0}" type="presParOf" srcId="{B5842E1D-82B5-40DF-A559-94EF3E638E78}" destId="{92B3DF8E-204B-4BE1-A980-BC2EEC4E1309}" srcOrd="2" destOrd="0" presId="urn:microsoft.com/office/officeart/2016/7/layout/LinearArrowProcessNumbered"/>
    <dgm:cxn modelId="{6AD7CBB6-A872-43D0-9041-DE1EBB549BC0}" type="presParOf" srcId="{1EE15471-08E0-48D4-A612-EF0462E13753}" destId="{76D6D821-B195-4365-B3EC-7F94E9096C4A}" srcOrd="3" destOrd="0" presId="urn:microsoft.com/office/officeart/2016/7/layout/LinearArrowProcessNumbered"/>
    <dgm:cxn modelId="{BACD79E2-FE9A-4FC7-8DC4-2A4C0E7B8E50}" type="presParOf" srcId="{1EE15471-08E0-48D4-A612-EF0462E13753}" destId="{F787C95D-72BE-432B-BE08-A4A3D0E34C9B}" srcOrd="4" destOrd="0" presId="urn:microsoft.com/office/officeart/2016/7/layout/LinearArrowProcessNumbered"/>
    <dgm:cxn modelId="{B2973368-E80A-4E4F-9ADA-05525591942B}" type="presParOf" srcId="{F787C95D-72BE-432B-BE08-A4A3D0E34C9B}" destId="{B7B0680D-9182-43AB-AAFA-8E56BEF19760}" srcOrd="0" destOrd="0" presId="urn:microsoft.com/office/officeart/2016/7/layout/LinearArrowProcessNumbered"/>
    <dgm:cxn modelId="{77864AB8-9075-4F54-98EF-4B13AE5F4D6E}" type="presParOf" srcId="{F787C95D-72BE-432B-BE08-A4A3D0E34C9B}" destId="{CB0E2DEB-2033-4D0F-8BA5-44999B43D40B}" srcOrd="1" destOrd="0" presId="urn:microsoft.com/office/officeart/2016/7/layout/LinearArrowProcessNumbered"/>
    <dgm:cxn modelId="{67F61B42-E6FD-425E-8C99-EF0A9803C967}" type="presParOf" srcId="{CB0E2DEB-2033-4D0F-8BA5-44999B43D40B}" destId="{615ACA02-8F2E-400E-9BAA-B8E02D14BE1E}" srcOrd="0" destOrd="0" presId="urn:microsoft.com/office/officeart/2016/7/layout/LinearArrowProcessNumbered"/>
    <dgm:cxn modelId="{A2EDECD2-9C5C-4B20-939E-5E9C925647A4}" type="presParOf" srcId="{CB0E2DEB-2033-4D0F-8BA5-44999B43D40B}" destId="{0EAFFEDA-9CB2-4651-89C4-F2E498CE1307}" srcOrd="1" destOrd="0" presId="urn:microsoft.com/office/officeart/2016/7/layout/LinearArrowProcessNumbered"/>
    <dgm:cxn modelId="{4C2EA558-9535-4CA5-9CE3-659CA8AD0B9D}" type="presParOf" srcId="{CB0E2DEB-2033-4D0F-8BA5-44999B43D40B}" destId="{F7DF97B4-F32F-42E5-9FC9-766487E4FB01}" srcOrd="2" destOrd="0" presId="urn:microsoft.com/office/officeart/2016/7/layout/LinearArrowProcessNumbered"/>
    <dgm:cxn modelId="{BF864F66-3E19-4854-B620-C3377244345A}" type="presParOf" srcId="{CB0E2DEB-2033-4D0F-8BA5-44999B43D40B}" destId="{6720C07F-CC04-463F-A9A4-4F0EBB119D57}" srcOrd="3" destOrd="0" presId="urn:microsoft.com/office/officeart/2016/7/layout/LinearArrowProcessNumbered"/>
    <dgm:cxn modelId="{4BEE22E5-A47A-4C95-BEBB-A118809E16D0}" type="presParOf" srcId="{F787C95D-72BE-432B-BE08-A4A3D0E34C9B}" destId="{B91AEE25-B2C6-4AA8-9183-1B97B25151A0}" srcOrd="2" destOrd="0" presId="urn:microsoft.com/office/officeart/2016/7/layout/LinearArrowProcessNumbered"/>
    <dgm:cxn modelId="{93C0A4D6-E38C-4548-9E8B-2E7EF4CC0335}" type="presParOf" srcId="{1EE15471-08E0-48D4-A612-EF0462E13753}" destId="{9A11D47C-4129-4826-9415-F601861615B7}" srcOrd="5" destOrd="0" presId="urn:microsoft.com/office/officeart/2016/7/layout/LinearArrowProcessNumbered"/>
    <dgm:cxn modelId="{8193BDDF-3BAB-4A55-8E32-D909B58D595F}" type="presParOf" srcId="{1EE15471-08E0-48D4-A612-EF0462E13753}" destId="{853E8E24-6DBD-44F4-9381-0AA1E1994C72}" srcOrd="6" destOrd="0" presId="urn:microsoft.com/office/officeart/2016/7/layout/LinearArrowProcessNumbered"/>
    <dgm:cxn modelId="{D6A1D8CD-C5B8-486E-A10B-205285716AA4}" type="presParOf" srcId="{853E8E24-6DBD-44F4-9381-0AA1E1994C72}" destId="{9B539738-C186-4A4D-BAA4-B29E1F8791A0}" srcOrd="0" destOrd="0" presId="urn:microsoft.com/office/officeart/2016/7/layout/LinearArrowProcessNumbered"/>
    <dgm:cxn modelId="{FA0DBAFC-D8DC-4E28-B141-91097A57FC97}" type="presParOf" srcId="{853E8E24-6DBD-44F4-9381-0AA1E1994C72}" destId="{E3F9B8DE-AC6A-4C73-BEBC-65D13643D5A5}" srcOrd="1" destOrd="0" presId="urn:microsoft.com/office/officeart/2016/7/layout/LinearArrowProcessNumbered"/>
    <dgm:cxn modelId="{49DE4332-3949-4840-A29F-0425AF513963}" type="presParOf" srcId="{E3F9B8DE-AC6A-4C73-BEBC-65D13643D5A5}" destId="{8E06F308-6C1E-4840-84A9-391380850E8F}" srcOrd="0" destOrd="0" presId="urn:microsoft.com/office/officeart/2016/7/layout/LinearArrowProcessNumbered"/>
    <dgm:cxn modelId="{B2501B1E-2BF9-422D-AFE6-FE10CEAC54EE}" type="presParOf" srcId="{E3F9B8DE-AC6A-4C73-BEBC-65D13643D5A5}" destId="{0C57D776-015E-4BC3-8E69-F52838E0AA60}" srcOrd="1" destOrd="0" presId="urn:microsoft.com/office/officeart/2016/7/layout/LinearArrowProcessNumbered"/>
    <dgm:cxn modelId="{E06CF9C6-E768-476D-B4E2-86BFC4BC8784}" type="presParOf" srcId="{E3F9B8DE-AC6A-4C73-BEBC-65D13643D5A5}" destId="{34DDFD28-914A-4525-A9F0-93E8C7328E38}" srcOrd="2" destOrd="0" presId="urn:microsoft.com/office/officeart/2016/7/layout/LinearArrowProcessNumbered"/>
    <dgm:cxn modelId="{1A7A3B79-BDB3-4A62-B18B-4025648FC701}" type="presParOf" srcId="{E3F9B8DE-AC6A-4C73-BEBC-65D13643D5A5}" destId="{EE180BA1-034C-40C6-BB65-1C5971F2F88C}" srcOrd="3" destOrd="0" presId="urn:microsoft.com/office/officeart/2016/7/layout/LinearArrowProcessNumbered"/>
    <dgm:cxn modelId="{BDDAC362-8896-4D56-BBFB-5BDFD443BCCA}" type="presParOf" srcId="{853E8E24-6DBD-44F4-9381-0AA1E1994C72}" destId="{EAF2F496-EB86-4ACD-ACD4-178C0FFA70FE}" srcOrd="2" destOrd="0" presId="urn:microsoft.com/office/officeart/2016/7/layout/LinearArrowProcessNumbered"/>
    <dgm:cxn modelId="{8D80D8E8-C72E-4B1F-82E8-B09C033DE544}" type="presParOf" srcId="{1EE15471-08E0-48D4-A612-EF0462E13753}" destId="{0393A6FA-D93F-4A3A-A6C1-3B6F1E7DE649}" srcOrd="7" destOrd="0" presId="urn:microsoft.com/office/officeart/2016/7/layout/LinearArrowProcessNumbered"/>
    <dgm:cxn modelId="{02414076-6741-4D8F-A003-0D0793C9796D}" type="presParOf" srcId="{1EE15471-08E0-48D4-A612-EF0462E13753}" destId="{AAE8A72D-2006-4A2F-BF7C-D75DF791C471}" srcOrd="8" destOrd="0" presId="urn:microsoft.com/office/officeart/2016/7/layout/LinearArrowProcessNumbered"/>
    <dgm:cxn modelId="{3A888D59-4B15-4881-A41F-18171852F8C6}" type="presParOf" srcId="{AAE8A72D-2006-4A2F-BF7C-D75DF791C471}" destId="{FDFF0F02-FB28-4EAC-AD2D-47EBF67C138B}" srcOrd="0" destOrd="0" presId="urn:microsoft.com/office/officeart/2016/7/layout/LinearArrowProcessNumbered"/>
    <dgm:cxn modelId="{BF2FEEFB-8EE6-4441-890B-C10A2190B883}" type="presParOf" srcId="{AAE8A72D-2006-4A2F-BF7C-D75DF791C471}" destId="{B10F7679-7AD8-404B-8352-C15F4C750AF7}" srcOrd="1" destOrd="0" presId="urn:microsoft.com/office/officeart/2016/7/layout/LinearArrowProcessNumbered"/>
    <dgm:cxn modelId="{750CBBD8-96F9-4C05-A6A0-30770F61F1D5}" type="presParOf" srcId="{B10F7679-7AD8-404B-8352-C15F4C750AF7}" destId="{19EAE7EE-1046-4728-9948-A9C593789FE2}" srcOrd="0" destOrd="0" presId="urn:microsoft.com/office/officeart/2016/7/layout/LinearArrowProcessNumbered"/>
    <dgm:cxn modelId="{2EF6ADED-FF1E-4CCC-AF02-3F226007B1A6}" type="presParOf" srcId="{B10F7679-7AD8-404B-8352-C15F4C750AF7}" destId="{2D66219F-03EF-47F7-B8CB-DFF719119197}" srcOrd="1" destOrd="0" presId="urn:microsoft.com/office/officeart/2016/7/layout/LinearArrowProcessNumbered"/>
    <dgm:cxn modelId="{A8652B55-73CD-4C8D-ADA4-58182B90F8FC}" type="presParOf" srcId="{B10F7679-7AD8-404B-8352-C15F4C750AF7}" destId="{D5D25B90-11FB-455F-BA6C-7DE5412D0329}" srcOrd="2" destOrd="0" presId="urn:microsoft.com/office/officeart/2016/7/layout/LinearArrowProcessNumbered"/>
    <dgm:cxn modelId="{2C8A5F31-0C53-42D5-A1BC-BAD5E5A555EC}" type="presParOf" srcId="{B10F7679-7AD8-404B-8352-C15F4C750AF7}" destId="{D653AA3E-66AE-4B39-97E6-14C93AE231E4}" srcOrd="3" destOrd="0" presId="urn:microsoft.com/office/officeart/2016/7/layout/LinearArrowProcessNumbered"/>
    <dgm:cxn modelId="{AA59D9EA-19C4-42CB-992C-653E9FFE15F4}" type="presParOf" srcId="{AAE8A72D-2006-4A2F-BF7C-D75DF791C471}" destId="{5A7B3791-E9D1-418F-B573-AB9A918E6355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066159F-7A7D-4FB9-916C-502E541DB6C2}" type="doc">
      <dgm:prSet loTypeId="urn:microsoft.com/office/officeart/2005/8/layout/chart3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2BF36F1-73BE-4719-9AF8-40DD79B21F3D}">
      <dgm:prSet/>
      <dgm:spPr/>
      <dgm:t>
        <a:bodyPr/>
        <a:lstStyle/>
        <a:p>
          <a:r>
            <a:rPr lang="en-US" dirty="0"/>
            <a:t>Today this school’s balance sheet is unbalanced.  It is Export heavy</a:t>
          </a:r>
        </a:p>
      </dgm:t>
    </dgm:pt>
    <dgm:pt modelId="{D875FF22-9930-4FAB-B95A-187EB7C259F7}" type="parTrans" cxnId="{BDBAD938-1E1D-4942-8A06-057ED104AD6A}">
      <dgm:prSet/>
      <dgm:spPr/>
      <dgm:t>
        <a:bodyPr/>
        <a:lstStyle/>
        <a:p>
          <a:endParaRPr lang="en-US"/>
        </a:p>
      </dgm:t>
    </dgm:pt>
    <dgm:pt modelId="{D6D49E9A-1088-4DA3-8B7C-B09CBBD893E7}" type="sibTrans" cxnId="{BDBAD938-1E1D-4942-8A06-057ED104AD6A}">
      <dgm:prSet/>
      <dgm:spPr/>
      <dgm:t>
        <a:bodyPr/>
        <a:lstStyle/>
        <a:p>
          <a:endParaRPr lang="en-US"/>
        </a:p>
      </dgm:t>
    </dgm:pt>
    <dgm:pt modelId="{426E83C9-3851-467F-A8B8-381645383058}">
      <dgm:prSet/>
      <dgm:spPr/>
      <dgm:t>
        <a:bodyPr/>
        <a:lstStyle/>
        <a:p>
          <a:r>
            <a:rPr lang="en-US" dirty="0"/>
            <a:t>School is approving all TE exports</a:t>
          </a:r>
        </a:p>
      </dgm:t>
    </dgm:pt>
    <dgm:pt modelId="{DEE7CB5B-51EE-4E50-8756-B042E1C276F7}" type="parTrans" cxnId="{BBB2CCE3-9C39-4263-B871-79E930964FBE}">
      <dgm:prSet/>
      <dgm:spPr/>
      <dgm:t>
        <a:bodyPr/>
        <a:lstStyle/>
        <a:p>
          <a:endParaRPr lang="en-US"/>
        </a:p>
      </dgm:t>
    </dgm:pt>
    <dgm:pt modelId="{DC4A2DE4-4F34-4D84-806C-5FF521792DBF}" type="sibTrans" cxnId="{BBB2CCE3-9C39-4263-B871-79E930964FBE}">
      <dgm:prSet/>
      <dgm:spPr/>
      <dgm:t>
        <a:bodyPr/>
        <a:lstStyle/>
        <a:p>
          <a:endParaRPr lang="en-US"/>
        </a:p>
      </dgm:t>
    </dgm:pt>
    <dgm:pt modelId="{88D51F59-CCAE-4E3F-B27E-D45D2E774688}">
      <dgm:prSet/>
      <dgm:spPr/>
      <dgm:t>
        <a:bodyPr/>
        <a:lstStyle/>
        <a:p>
          <a:r>
            <a:rPr lang="en-US" dirty="0"/>
            <a:t>School is limiting TE imports, yet they have the applicant pool</a:t>
          </a:r>
        </a:p>
      </dgm:t>
    </dgm:pt>
    <dgm:pt modelId="{8ACEE6C6-9DE3-45ED-A212-4A2B974AB582}" type="parTrans" cxnId="{136F36D6-0630-47E4-B285-F31EC1E90CFE}">
      <dgm:prSet/>
      <dgm:spPr/>
      <dgm:t>
        <a:bodyPr/>
        <a:lstStyle/>
        <a:p>
          <a:endParaRPr lang="en-US"/>
        </a:p>
      </dgm:t>
    </dgm:pt>
    <dgm:pt modelId="{AA82C58E-B6CE-437F-8B2C-AF009A65114D}" type="sibTrans" cxnId="{136F36D6-0630-47E4-B285-F31EC1E90CFE}">
      <dgm:prSet/>
      <dgm:spPr/>
      <dgm:t>
        <a:bodyPr/>
        <a:lstStyle/>
        <a:p>
          <a:endParaRPr lang="en-US"/>
        </a:p>
      </dgm:t>
    </dgm:pt>
    <dgm:pt modelId="{A8AE92DE-C221-4CB6-9D2D-906AF807FBDA}">
      <dgm:prSet/>
      <dgm:spPr/>
      <dgm:t>
        <a:bodyPr/>
        <a:lstStyle/>
        <a:p>
          <a:r>
            <a:rPr lang="en-US" dirty="0"/>
            <a:t>This school needs to increase its import offerings</a:t>
          </a:r>
        </a:p>
      </dgm:t>
    </dgm:pt>
    <dgm:pt modelId="{3917848C-A469-45D5-8143-AD10901396D0}" type="parTrans" cxnId="{23667553-A8A1-4497-9A5C-81061BCAA908}">
      <dgm:prSet/>
      <dgm:spPr/>
      <dgm:t>
        <a:bodyPr/>
        <a:lstStyle/>
        <a:p>
          <a:endParaRPr lang="en-US"/>
        </a:p>
      </dgm:t>
    </dgm:pt>
    <dgm:pt modelId="{88A485EB-5625-4AAB-BE18-93393570D59D}" type="sibTrans" cxnId="{23667553-A8A1-4497-9A5C-81061BCAA908}">
      <dgm:prSet/>
      <dgm:spPr/>
      <dgm:t>
        <a:bodyPr/>
        <a:lstStyle/>
        <a:p>
          <a:endParaRPr lang="en-US"/>
        </a:p>
      </dgm:t>
    </dgm:pt>
    <dgm:pt modelId="{A9D54630-D25E-4F0C-92A9-2B195EB3ED09}" type="pres">
      <dgm:prSet presAssocID="{6066159F-7A7D-4FB9-916C-502E541DB6C2}" presName="compositeShape" presStyleCnt="0">
        <dgm:presLayoutVars>
          <dgm:chMax val="7"/>
          <dgm:dir/>
          <dgm:resizeHandles val="exact"/>
        </dgm:presLayoutVars>
      </dgm:prSet>
      <dgm:spPr/>
    </dgm:pt>
    <dgm:pt modelId="{B501D25D-32C2-4F91-963D-26E433239FE7}" type="pres">
      <dgm:prSet presAssocID="{6066159F-7A7D-4FB9-916C-502E541DB6C2}" presName="wedge1" presStyleLbl="node1" presStyleIdx="0" presStyleCnt="4"/>
      <dgm:spPr/>
    </dgm:pt>
    <dgm:pt modelId="{CC8F93AF-67F8-4F2B-9A02-573609B3C20B}" type="pres">
      <dgm:prSet presAssocID="{6066159F-7A7D-4FB9-916C-502E541DB6C2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DCDC6F4-0A5B-4DAF-80A5-461806880DDD}" type="pres">
      <dgm:prSet presAssocID="{6066159F-7A7D-4FB9-916C-502E541DB6C2}" presName="wedge2" presStyleLbl="node1" presStyleIdx="1" presStyleCnt="4"/>
      <dgm:spPr/>
    </dgm:pt>
    <dgm:pt modelId="{48BCEE67-F0CB-4B70-B74F-2FB0A2D52CDD}" type="pres">
      <dgm:prSet presAssocID="{6066159F-7A7D-4FB9-916C-502E541DB6C2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CEDFE7A-DB6F-4EEB-884A-775AF1E590E6}" type="pres">
      <dgm:prSet presAssocID="{6066159F-7A7D-4FB9-916C-502E541DB6C2}" presName="wedge3" presStyleLbl="node1" presStyleIdx="2" presStyleCnt="4"/>
      <dgm:spPr/>
    </dgm:pt>
    <dgm:pt modelId="{8B797D01-25C1-4911-911E-0E07BCF61355}" type="pres">
      <dgm:prSet presAssocID="{6066159F-7A7D-4FB9-916C-502E541DB6C2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147D64A-77C9-4760-98B4-3CD5143BF958}" type="pres">
      <dgm:prSet presAssocID="{6066159F-7A7D-4FB9-916C-502E541DB6C2}" presName="wedge4" presStyleLbl="node1" presStyleIdx="3" presStyleCnt="4"/>
      <dgm:spPr/>
    </dgm:pt>
    <dgm:pt modelId="{ECF0EFC3-D636-43B6-A54E-BC6F2A6BC877}" type="pres">
      <dgm:prSet presAssocID="{6066159F-7A7D-4FB9-916C-502E541DB6C2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6C592818-C868-4056-B9DD-910FBD8ADAED}" type="presOf" srcId="{88D51F59-CCAE-4E3F-B27E-D45D2E774688}" destId="{8B797D01-25C1-4911-911E-0E07BCF61355}" srcOrd="1" destOrd="0" presId="urn:microsoft.com/office/officeart/2005/8/layout/chart3"/>
    <dgm:cxn modelId="{D96A7B18-1A82-4518-84D5-7A4ADDF3E127}" type="presOf" srcId="{A8AE92DE-C221-4CB6-9D2D-906AF807FBDA}" destId="{ECF0EFC3-D636-43B6-A54E-BC6F2A6BC877}" srcOrd="1" destOrd="0" presId="urn:microsoft.com/office/officeart/2005/8/layout/chart3"/>
    <dgm:cxn modelId="{484ADC2F-22C6-48D5-9BF0-154725428169}" type="presOf" srcId="{426E83C9-3851-467F-A8B8-381645383058}" destId="{48BCEE67-F0CB-4B70-B74F-2FB0A2D52CDD}" srcOrd="1" destOrd="0" presId="urn:microsoft.com/office/officeart/2005/8/layout/chart3"/>
    <dgm:cxn modelId="{BDBAD938-1E1D-4942-8A06-057ED104AD6A}" srcId="{6066159F-7A7D-4FB9-916C-502E541DB6C2}" destId="{32BF36F1-73BE-4719-9AF8-40DD79B21F3D}" srcOrd="0" destOrd="0" parTransId="{D875FF22-9930-4FAB-B95A-187EB7C259F7}" sibTransId="{D6D49E9A-1088-4DA3-8B7C-B09CBBD893E7}"/>
    <dgm:cxn modelId="{33713B63-741E-4EE1-98D2-2CB488F8EFFB}" type="presOf" srcId="{6066159F-7A7D-4FB9-916C-502E541DB6C2}" destId="{A9D54630-D25E-4F0C-92A9-2B195EB3ED09}" srcOrd="0" destOrd="0" presId="urn:microsoft.com/office/officeart/2005/8/layout/chart3"/>
    <dgm:cxn modelId="{23667553-A8A1-4497-9A5C-81061BCAA908}" srcId="{6066159F-7A7D-4FB9-916C-502E541DB6C2}" destId="{A8AE92DE-C221-4CB6-9D2D-906AF807FBDA}" srcOrd="3" destOrd="0" parTransId="{3917848C-A469-45D5-8143-AD10901396D0}" sibTransId="{88A485EB-5625-4AAB-BE18-93393570D59D}"/>
    <dgm:cxn modelId="{8E127E80-B8CC-410D-A077-C1AB2DF753B8}" type="presOf" srcId="{426E83C9-3851-467F-A8B8-381645383058}" destId="{FDCDC6F4-0A5B-4DAF-80A5-461806880DDD}" srcOrd="0" destOrd="0" presId="urn:microsoft.com/office/officeart/2005/8/layout/chart3"/>
    <dgm:cxn modelId="{6FDBA8B2-B4BD-4031-A43E-3440EEFC908F}" type="presOf" srcId="{32BF36F1-73BE-4719-9AF8-40DD79B21F3D}" destId="{CC8F93AF-67F8-4F2B-9A02-573609B3C20B}" srcOrd="1" destOrd="0" presId="urn:microsoft.com/office/officeart/2005/8/layout/chart3"/>
    <dgm:cxn modelId="{ED68F6C3-174F-428A-B014-1D4071A77CF3}" type="presOf" srcId="{A8AE92DE-C221-4CB6-9D2D-906AF807FBDA}" destId="{D147D64A-77C9-4760-98B4-3CD5143BF958}" srcOrd="0" destOrd="0" presId="urn:microsoft.com/office/officeart/2005/8/layout/chart3"/>
    <dgm:cxn modelId="{A54C3BD1-79E2-4E6F-9E14-401C2EF7411F}" type="presOf" srcId="{32BF36F1-73BE-4719-9AF8-40DD79B21F3D}" destId="{B501D25D-32C2-4F91-963D-26E433239FE7}" srcOrd="0" destOrd="0" presId="urn:microsoft.com/office/officeart/2005/8/layout/chart3"/>
    <dgm:cxn modelId="{136F36D6-0630-47E4-B285-F31EC1E90CFE}" srcId="{6066159F-7A7D-4FB9-916C-502E541DB6C2}" destId="{88D51F59-CCAE-4E3F-B27E-D45D2E774688}" srcOrd="2" destOrd="0" parTransId="{8ACEE6C6-9DE3-45ED-A212-4A2B974AB582}" sibTransId="{AA82C58E-B6CE-437F-8B2C-AF009A65114D}"/>
    <dgm:cxn modelId="{41F131E0-70EE-4B2E-8CC7-F2D283ECFA0C}" type="presOf" srcId="{88D51F59-CCAE-4E3F-B27E-D45D2E774688}" destId="{CCEDFE7A-DB6F-4EEB-884A-775AF1E590E6}" srcOrd="0" destOrd="0" presId="urn:microsoft.com/office/officeart/2005/8/layout/chart3"/>
    <dgm:cxn modelId="{BBB2CCE3-9C39-4263-B871-79E930964FBE}" srcId="{6066159F-7A7D-4FB9-916C-502E541DB6C2}" destId="{426E83C9-3851-467F-A8B8-381645383058}" srcOrd="1" destOrd="0" parTransId="{DEE7CB5B-51EE-4E50-8756-B042E1C276F7}" sibTransId="{DC4A2DE4-4F34-4D84-806C-5FF521792DBF}"/>
    <dgm:cxn modelId="{3A79F9E9-D7A9-4335-B6C4-50DDDB76F01C}" type="presParOf" srcId="{A9D54630-D25E-4F0C-92A9-2B195EB3ED09}" destId="{B501D25D-32C2-4F91-963D-26E433239FE7}" srcOrd="0" destOrd="0" presId="urn:microsoft.com/office/officeart/2005/8/layout/chart3"/>
    <dgm:cxn modelId="{CA6F3973-CA23-4E48-9EAC-548E9B6C2B04}" type="presParOf" srcId="{A9D54630-D25E-4F0C-92A9-2B195EB3ED09}" destId="{CC8F93AF-67F8-4F2B-9A02-573609B3C20B}" srcOrd="1" destOrd="0" presId="urn:microsoft.com/office/officeart/2005/8/layout/chart3"/>
    <dgm:cxn modelId="{E2A4B8E6-87FB-461B-ACAC-1825331950B4}" type="presParOf" srcId="{A9D54630-D25E-4F0C-92A9-2B195EB3ED09}" destId="{FDCDC6F4-0A5B-4DAF-80A5-461806880DDD}" srcOrd="2" destOrd="0" presId="urn:microsoft.com/office/officeart/2005/8/layout/chart3"/>
    <dgm:cxn modelId="{235182E2-3487-4758-AD01-082AF817BFFA}" type="presParOf" srcId="{A9D54630-D25E-4F0C-92A9-2B195EB3ED09}" destId="{48BCEE67-F0CB-4B70-B74F-2FB0A2D52CDD}" srcOrd="3" destOrd="0" presId="urn:microsoft.com/office/officeart/2005/8/layout/chart3"/>
    <dgm:cxn modelId="{A289AE24-A787-4020-B120-5F1096C80B3A}" type="presParOf" srcId="{A9D54630-D25E-4F0C-92A9-2B195EB3ED09}" destId="{CCEDFE7A-DB6F-4EEB-884A-775AF1E590E6}" srcOrd="4" destOrd="0" presId="urn:microsoft.com/office/officeart/2005/8/layout/chart3"/>
    <dgm:cxn modelId="{60617406-F28B-428C-90E0-E693FFA6059B}" type="presParOf" srcId="{A9D54630-D25E-4F0C-92A9-2B195EB3ED09}" destId="{8B797D01-25C1-4911-911E-0E07BCF61355}" srcOrd="5" destOrd="0" presId="urn:microsoft.com/office/officeart/2005/8/layout/chart3"/>
    <dgm:cxn modelId="{D69339CD-35C4-4A08-B709-D46833EF9D1D}" type="presParOf" srcId="{A9D54630-D25E-4F0C-92A9-2B195EB3ED09}" destId="{D147D64A-77C9-4760-98B4-3CD5143BF958}" srcOrd="6" destOrd="0" presId="urn:microsoft.com/office/officeart/2005/8/layout/chart3"/>
    <dgm:cxn modelId="{2E194494-6CAB-468C-8CAA-F848CD7256BC}" type="presParOf" srcId="{A9D54630-D25E-4F0C-92A9-2B195EB3ED09}" destId="{ECF0EFC3-D636-43B6-A54E-BC6F2A6BC877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A9D6502-0602-4BC2-A706-A017B2AF7C57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67535DB2-4DFA-4317-822E-0E12E35F0649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Today maintains balance by not being bold</a:t>
          </a:r>
        </a:p>
      </dgm:t>
    </dgm:pt>
    <dgm:pt modelId="{53EABB97-0BF5-43EA-B093-59C8E57D4925}" type="parTrans" cxnId="{22FC8916-8654-4C8E-AAED-0D633EBBD5C3}">
      <dgm:prSet/>
      <dgm:spPr/>
      <dgm:t>
        <a:bodyPr/>
        <a:lstStyle/>
        <a:p>
          <a:endParaRPr lang="en-US"/>
        </a:p>
      </dgm:t>
    </dgm:pt>
    <dgm:pt modelId="{013AA460-AD2F-4ED0-9967-BA91A79B078B}" type="sibTrans" cxnId="{22FC8916-8654-4C8E-AAED-0D633EBBD5C3}">
      <dgm:prSet/>
      <dgm:spPr/>
      <dgm:t>
        <a:bodyPr/>
        <a:lstStyle/>
        <a:p>
          <a:endParaRPr lang="en-US"/>
        </a:p>
      </dgm:t>
    </dgm:pt>
    <dgm:pt modelId="{C7EC2E64-3055-4FDE-8BD4-FA8CC342EC4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School receives numerous export requests</a:t>
          </a:r>
        </a:p>
      </dgm:t>
    </dgm:pt>
    <dgm:pt modelId="{0F23315A-0362-4764-BB3B-B82ACA26E28D}" type="parTrans" cxnId="{40D7808C-EC32-4743-8D6D-1E643896B6E3}">
      <dgm:prSet/>
      <dgm:spPr/>
      <dgm:t>
        <a:bodyPr/>
        <a:lstStyle/>
        <a:p>
          <a:endParaRPr lang="en-US"/>
        </a:p>
      </dgm:t>
    </dgm:pt>
    <dgm:pt modelId="{9F6DD219-7ADD-4EBB-96A6-6933DF152B76}" type="sibTrans" cxnId="{40D7808C-EC32-4743-8D6D-1E643896B6E3}">
      <dgm:prSet/>
      <dgm:spPr/>
      <dgm:t>
        <a:bodyPr/>
        <a:lstStyle/>
        <a:p>
          <a:endParaRPr lang="en-US"/>
        </a:p>
      </dgm:t>
    </dgm:pt>
    <dgm:pt modelId="{ECE66255-3AC2-4B33-A3E2-375D60A32E9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School receives numerous import requests</a:t>
          </a:r>
        </a:p>
      </dgm:t>
    </dgm:pt>
    <dgm:pt modelId="{79943C50-CA89-4CB3-A2BB-BD12757FD0F8}" type="parTrans" cxnId="{14DF416F-E83F-4D73-B8B6-FC6049EFB76B}">
      <dgm:prSet/>
      <dgm:spPr/>
      <dgm:t>
        <a:bodyPr/>
        <a:lstStyle/>
        <a:p>
          <a:endParaRPr lang="en-US"/>
        </a:p>
      </dgm:t>
    </dgm:pt>
    <dgm:pt modelId="{97D1E3A7-92F1-416A-9E51-AE5F08682948}" type="sibTrans" cxnId="{14DF416F-E83F-4D73-B8B6-FC6049EFB76B}">
      <dgm:prSet/>
      <dgm:spPr/>
      <dgm:t>
        <a:bodyPr/>
        <a:lstStyle/>
        <a:p>
          <a:endParaRPr lang="en-US"/>
        </a:p>
      </dgm:t>
    </dgm:pt>
    <dgm:pt modelId="{84264A97-97EF-4AF8-BA12-2901C4A9DD36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School offer two imports annually</a:t>
          </a:r>
        </a:p>
      </dgm:t>
    </dgm:pt>
    <dgm:pt modelId="{B321111C-76E7-4E57-A5F4-B43EC1078296}" type="parTrans" cxnId="{9AFC552B-B6EA-4955-B107-C3BDD7C05DA3}">
      <dgm:prSet/>
      <dgm:spPr/>
      <dgm:t>
        <a:bodyPr/>
        <a:lstStyle/>
        <a:p>
          <a:endParaRPr lang="en-US"/>
        </a:p>
      </dgm:t>
    </dgm:pt>
    <dgm:pt modelId="{AE7E2338-347F-471C-80B4-76E71DDAE516}" type="sibTrans" cxnId="{9AFC552B-B6EA-4955-B107-C3BDD7C05DA3}">
      <dgm:prSet/>
      <dgm:spPr/>
      <dgm:t>
        <a:bodyPr/>
        <a:lstStyle/>
        <a:p>
          <a:endParaRPr lang="en-US"/>
        </a:p>
      </dgm:t>
    </dgm:pt>
    <dgm:pt modelId="{827AF71C-7A90-4087-99DE-1F397973701A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School provides for two exports annually</a:t>
          </a:r>
        </a:p>
      </dgm:t>
    </dgm:pt>
    <dgm:pt modelId="{F72AE0C2-2ADB-4B44-8C5A-B46CB8F0F2DE}" type="parTrans" cxnId="{8E1EEE2E-5F05-4F2B-84C6-AB36F49DC959}">
      <dgm:prSet/>
      <dgm:spPr/>
      <dgm:t>
        <a:bodyPr/>
        <a:lstStyle/>
        <a:p>
          <a:endParaRPr lang="en-US"/>
        </a:p>
      </dgm:t>
    </dgm:pt>
    <dgm:pt modelId="{28E1B197-478B-44F3-A757-FB1B9625BE5F}" type="sibTrans" cxnId="{8E1EEE2E-5F05-4F2B-84C6-AB36F49DC959}">
      <dgm:prSet/>
      <dgm:spPr/>
      <dgm:t>
        <a:bodyPr/>
        <a:lstStyle/>
        <a:p>
          <a:endParaRPr lang="en-US"/>
        </a:p>
      </dgm:t>
    </dgm:pt>
    <dgm:pt modelId="{29A86977-463E-4880-8BB4-DBBBD5D42FDC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This is a school with empty seats</a:t>
          </a:r>
        </a:p>
      </dgm:t>
    </dgm:pt>
    <dgm:pt modelId="{33C2E522-4F26-4722-96E5-9D6F63D22C23}" type="parTrans" cxnId="{9908B689-1B52-4F82-8657-ABB71FBBD38E}">
      <dgm:prSet/>
      <dgm:spPr/>
      <dgm:t>
        <a:bodyPr/>
        <a:lstStyle/>
        <a:p>
          <a:endParaRPr lang="en-US"/>
        </a:p>
      </dgm:t>
    </dgm:pt>
    <dgm:pt modelId="{11B8754E-2FC0-49B0-917A-5FC1ED1686BC}" type="sibTrans" cxnId="{9908B689-1B52-4F82-8657-ABB71FBBD38E}">
      <dgm:prSet/>
      <dgm:spPr/>
      <dgm:t>
        <a:bodyPr/>
        <a:lstStyle/>
        <a:p>
          <a:endParaRPr lang="en-US"/>
        </a:p>
      </dgm:t>
    </dgm:pt>
    <dgm:pt modelId="{84F42048-86F4-4260-B6CF-2D8F28E04D6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dirty="0"/>
            <a:t>Why???</a:t>
          </a:r>
        </a:p>
      </dgm:t>
    </dgm:pt>
    <dgm:pt modelId="{8EB6D0D0-231C-4A8A-B898-E4299DDAB6A3}" type="parTrans" cxnId="{49AE6A58-5C22-412D-8207-227B901966CD}">
      <dgm:prSet/>
      <dgm:spPr/>
      <dgm:t>
        <a:bodyPr/>
        <a:lstStyle/>
        <a:p>
          <a:endParaRPr lang="en-US"/>
        </a:p>
      </dgm:t>
    </dgm:pt>
    <dgm:pt modelId="{81259D76-103C-4F86-9F4C-92D45A6C600F}" type="sibTrans" cxnId="{49AE6A58-5C22-412D-8207-227B901966CD}">
      <dgm:prSet/>
      <dgm:spPr/>
      <dgm:t>
        <a:bodyPr/>
        <a:lstStyle/>
        <a:p>
          <a:endParaRPr lang="en-US"/>
        </a:p>
      </dgm:t>
    </dgm:pt>
    <dgm:pt modelId="{488E3FA5-18A4-4219-AFD1-F3078AF839CD}" type="pres">
      <dgm:prSet presAssocID="{FA9D6502-0602-4BC2-A706-A017B2AF7C57}" presName="root" presStyleCnt="0">
        <dgm:presLayoutVars>
          <dgm:dir/>
          <dgm:resizeHandles val="exact"/>
        </dgm:presLayoutVars>
      </dgm:prSet>
      <dgm:spPr/>
    </dgm:pt>
    <dgm:pt modelId="{7E3F1ACA-BE2C-46D7-A500-D7939888FC21}" type="pres">
      <dgm:prSet presAssocID="{67535DB2-4DFA-4317-822E-0E12E35F0649}" presName="compNode" presStyleCnt="0"/>
      <dgm:spPr/>
    </dgm:pt>
    <dgm:pt modelId="{1C9D7763-3581-4A4C-9A32-03B8EC0B2896}" type="pres">
      <dgm:prSet presAssocID="{67535DB2-4DFA-4317-822E-0E12E35F0649}" presName="iconBgRect" presStyleLbl="bgShp" presStyleIdx="0" presStyleCnt="7"/>
      <dgm:spPr/>
    </dgm:pt>
    <dgm:pt modelId="{4C4F10F5-1F5A-4133-A580-2CE8D1F11EE0}" type="pres">
      <dgm:prSet presAssocID="{67535DB2-4DFA-4317-822E-0E12E35F0649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A40C2D5-E3EE-4FCE-820D-5F551FD97DB9}" type="pres">
      <dgm:prSet presAssocID="{67535DB2-4DFA-4317-822E-0E12E35F0649}" presName="spaceRect" presStyleCnt="0"/>
      <dgm:spPr/>
    </dgm:pt>
    <dgm:pt modelId="{24902BCA-68B9-4AFE-BC09-8E036CEC315B}" type="pres">
      <dgm:prSet presAssocID="{67535DB2-4DFA-4317-822E-0E12E35F0649}" presName="textRect" presStyleLbl="revTx" presStyleIdx="0" presStyleCnt="7">
        <dgm:presLayoutVars>
          <dgm:chMax val="1"/>
          <dgm:chPref val="1"/>
        </dgm:presLayoutVars>
      </dgm:prSet>
      <dgm:spPr/>
    </dgm:pt>
    <dgm:pt modelId="{F15FA921-C796-4ED1-91D4-0DE7000A43F4}" type="pres">
      <dgm:prSet presAssocID="{013AA460-AD2F-4ED0-9967-BA91A79B078B}" presName="sibTrans" presStyleCnt="0"/>
      <dgm:spPr/>
    </dgm:pt>
    <dgm:pt modelId="{222DA38A-5CB3-448E-992E-C075359459E9}" type="pres">
      <dgm:prSet presAssocID="{C7EC2E64-3055-4FDE-8BD4-FA8CC342EC4F}" presName="compNode" presStyleCnt="0"/>
      <dgm:spPr/>
    </dgm:pt>
    <dgm:pt modelId="{3F6A799C-4192-4C7D-AB2A-ACA9DB14D82F}" type="pres">
      <dgm:prSet presAssocID="{C7EC2E64-3055-4FDE-8BD4-FA8CC342EC4F}" presName="iconBgRect" presStyleLbl="bgShp" presStyleIdx="1" presStyleCnt="7"/>
      <dgm:spPr/>
    </dgm:pt>
    <dgm:pt modelId="{E0DBFCC6-2587-4B2F-BA5D-6473D3AD2491}" type="pres">
      <dgm:prSet presAssocID="{C7EC2E64-3055-4FDE-8BD4-FA8CC342EC4F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287F08F5-AA57-4A96-A336-8EB747521D40}" type="pres">
      <dgm:prSet presAssocID="{C7EC2E64-3055-4FDE-8BD4-FA8CC342EC4F}" presName="spaceRect" presStyleCnt="0"/>
      <dgm:spPr/>
    </dgm:pt>
    <dgm:pt modelId="{7DB44ED4-9F20-4B2D-9C1E-833D0510CA29}" type="pres">
      <dgm:prSet presAssocID="{C7EC2E64-3055-4FDE-8BD4-FA8CC342EC4F}" presName="textRect" presStyleLbl="revTx" presStyleIdx="1" presStyleCnt="7">
        <dgm:presLayoutVars>
          <dgm:chMax val="1"/>
          <dgm:chPref val="1"/>
        </dgm:presLayoutVars>
      </dgm:prSet>
      <dgm:spPr/>
    </dgm:pt>
    <dgm:pt modelId="{48481BA5-755A-4E1F-96AD-654CEE33F93B}" type="pres">
      <dgm:prSet presAssocID="{9F6DD219-7ADD-4EBB-96A6-6933DF152B76}" presName="sibTrans" presStyleCnt="0"/>
      <dgm:spPr/>
    </dgm:pt>
    <dgm:pt modelId="{9DDDB8D3-90C5-4BD8-A901-713A99A6DC8E}" type="pres">
      <dgm:prSet presAssocID="{ECE66255-3AC2-4B33-A3E2-375D60A32E9C}" presName="compNode" presStyleCnt="0"/>
      <dgm:spPr/>
    </dgm:pt>
    <dgm:pt modelId="{5282024A-4656-451E-AAB0-9C7FE2A88C23}" type="pres">
      <dgm:prSet presAssocID="{ECE66255-3AC2-4B33-A3E2-375D60A32E9C}" presName="iconBgRect" presStyleLbl="bgShp" presStyleIdx="2" presStyleCnt="7"/>
      <dgm:spPr/>
    </dgm:pt>
    <dgm:pt modelId="{FF1B547C-65CE-4BE9-8515-EF6CAC39B93D}" type="pres">
      <dgm:prSet presAssocID="{ECE66255-3AC2-4B33-A3E2-375D60A32E9C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30A1BD5B-AA28-4CAB-8144-765A79FC71FF}" type="pres">
      <dgm:prSet presAssocID="{ECE66255-3AC2-4B33-A3E2-375D60A32E9C}" presName="spaceRect" presStyleCnt="0"/>
      <dgm:spPr/>
    </dgm:pt>
    <dgm:pt modelId="{B753A62E-7A72-4F86-8B85-DB2755D880EA}" type="pres">
      <dgm:prSet presAssocID="{ECE66255-3AC2-4B33-A3E2-375D60A32E9C}" presName="textRect" presStyleLbl="revTx" presStyleIdx="2" presStyleCnt="7">
        <dgm:presLayoutVars>
          <dgm:chMax val="1"/>
          <dgm:chPref val="1"/>
        </dgm:presLayoutVars>
      </dgm:prSet>
      <dgm:spPr/>
    </dgm:pt>
    <dgm:pt modelId="{B72A8A3F-4D2F-4064-877D-D3F085EAA086}" type="pres">
      <dgm:prSet presAssocID="{97D1E3A7-92F1-416A-9E51-AE5F08682948}" presName="sibTrans" presStyleCnt="0"/>
      <dgm:spPr/>
    </dgm:pt>
    <dgm:pt modelId="{A9B643C5-ECDF-4D34-B8DF-6AEFCC10B2B8}" type="pres">
      <dgm:prSet presAssocID="{84264A97-97EF-4AF8-BA12-2901C4A9DD36}" presName="compNode" presStyleCnt="0"/>
      <dgm:spPr/>
    </dgm:pt>
    <dgm:pt modelId="{68C889A1-57FF-4679-AEE9-5B568CF8A6DF}" type="pres">
      <dgm:prSet presAssocID="{84264A97-97EF-4AF8-BA12-2901C4A9DD36}" presName="iconBgRect" presStyleLbl="bgShp" presStyleIdx="3" presStyleCnt="7"/>
      <dgm:spPr/>
    </dgm:pt>
    <dgm:pt modelId="{7D187A45-C839-4374-A1A8-1E3A17D8B9F4}" type="pres">
      <dgm:prSet presAssocID="{84264A97-97EF-4AF8-BA12-2901C4A9DD36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AEADBCAE-1490-4C4A-B6C5-7505D8A1F462}" type="pres">
      <dgm:prSet presAssocID="{84264A97-97EF-4AF8-BA12-2901C4A9DD36}" presName="spaceRect" presStyleCnt="0"/>
      <dgm:spPr/>
    </dgm:pt>
    <dgm:pt modelId="{97215117-C080-4B57-96A4-73669F6E3B2C}" type="pres">
      <dgm:prSet presAssocID="{84264A97-97EF-4AF8-BA12-2901C4A9DD36}" presName="textRect" presStyleLbl="revTx" presStyleIdx="3" presStyleCnt="7">
        <dgm:presLayoutVars>
          <dgm:chMax val="1"/>
          <dgm:chPref val="1"/>
        </dgm:presLayoutVars>
      </dgm:prSet>
      <dgm:spPr/>
    </dgm:pt>
    <dgm:pt modelId="{39840D65-9C87-46D1-A519-D2178669CFA9}" type="pres">
      <dgm:prSet presAssocID="{AE7E2338-347F-471C-80B4-76E71DDAE516}" presName="sibTrans" presStyleCnt="0"/>
      <dgm:spPr/>
    </dgm:pt>
    <dgm:pt modelId="{B23EEB9B-1ADF-41F7-940D-C7E5DF4955F6}" type="pres">
      <dgm:prSet presAssocID="{827AF71C-7A90-4087-99DE-1F397973701A}" presName="compNode" presStyleCnt="0"/>
      <dgm:spPr/>
    </dgm:pt>
    <dgm:pt modelId="{DC324078-57AB-4B36-B3C4-DF83120909AF}" type="pres">
      <dgm:prSet presAssocID="{827AF71C-7A90-4087-99DE-1F397973701A}" presName="iconBgRect" presStyleLbl="bgShp" presStyleIdx="4" presStyleCnt="7"/>
      <dgm:spPr/>
    </dgm:pt>
    <dgm:pt modelId="{2082D527-69B1-47B9-BED8-C0F0964D6841}" type="pres">
      <dgm:prSet presAssocID="{827AF71C-7A90-4087-99DE-1F397973701A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7399AE41-3C7C-45AA-8437-4E8C4E0DB6FB}" type="pres">
      <dgm:prSet presAssocID="{827AF71C-7A90-4087-99DE-1F397973701A}" presName="spaceRect" presStyleCnt="0"/>
      <dgm:spPr/>
    </dgm:pt>
    <dgm:pt modelId="{F47425FD-B14D-414A-9BC1-E0748AA8CE4E}" type="pres">
      <dgm:prSet presAssocID="{827AF71C-7A90-4087-99DE-1F397973701A}" presName="textRect" presStyleLbl="revTx" presStyleIdx="4" presStyleCnt="7">
        <dgm:presLayoutVars>
          <dgm:chMax val="1"/>
          <dgm:chPref val="1"/>
        </dgm:presLayoutVars>
      </dgm:prSet>
      <dgm:spPr/>
    </dgm:pt>
    <dgm:pt modelId="{556C117A-C777-40D0-BEF2-AAA62C1ABD46}" type="pres">
      <dgm:prSet presAssocID="{28E1B197-478B-44F3-A757-FB1B9625BE5F}" presName="sibTrans" presStyleCnt="0"/>
      <dgm:spPr/>
    </dgm:pt>
    <dgm:pt modelId="{6AB22174-1D0D-4234-9F2E-8D989DAFDE26}" type="pres">
      <dgm:prSet presAssocID="{29A86977-463E-4880-8BB4-DBBBD5D42FDC}" presName="compNode" presStyleCnt="0"/>
      <dgm:spPr/>
    </dgm:pt>
    <dgm:pt modelId="{508FC9FF-D4BD-4648-9850-5F4B1A19053F}" type="pres">
      <dgm:prSet presAssocID="{29A86977-463E-4880-8BB4-DBBBD5D42FDC}" presName="iconBgRect" presStyleLbl="bgShp" presStyleIdx="5" presStyleCnt="7"/>
      <dgm:spPr/>
    </dgm:pt>
    <dgm:pt modelId="{21762376-0083-4F2D-A8D9-4048E513EAE0}" type="pres">
      <dgm:prSet presAssocID="{29A86977-463E-4880-8BB4-DBBBD5D42FDC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"/>
        </a:ext>
      </dgm:extLst>
    </dgm:pt>
    <dgm:pt modelId="{199C7978-B4E7-40BD-80DF-866FA8BF5140}" type="pres">
      <dgm:prSet presAssocID="{29A86977-463E-4880-8BB4-DBBBD5D42FDC}" presName="spaceRect" presStyleCnt="0"/>
      <dgm:spPr/>
    </dgm:pt>
    <dgm:pt modelId="{0ED6EC21-E520-4507-96DC-8F33C6A24C36}" type="pres">
      <dgm:prSet presAssocID="{29A86977-463E-4880-8BB4-DBBBD5D42FDC}" presName="textRect" presStyleLbl="revTx" presStyleIdx="5" presStyleCnt="7">
        <dgm:presLayoutVars>
          <dgm:chMax val="1"/>
          <dgm:chPref val="1"/>
        </dgm:presLayoutVars>
      </dgm:prSet>
      <dgm:spPr/>
    </dgm:pt>
    <dgm:pt modelId="{187030D2-2E8B-4C0A-9046-EE295EA5655D}" type="pres">
      <dgm:prSet presAssocID="{11B8754E-2FC0-49B0-917A-5FC1ED1686BC}" presName="sibTrans" presStyleCnt="0"/>
      <dgm:spPr/>
    </dgm:pt>
    <dgm:pt modelId="{286874DB-1059-4522-8AD8-CF148BA81A96}" type="pres">
      <dgm:prSet presAssocID="{84F42048-86F4-4260-B6CF-2D8F28E04D60}" presName="compNode" presStyleCnt="0"/>
      <dgm:spPr/>
    </dgm:pt>
    <dgm:pt modelId="{71BE76EC-CE5C-4848-A94A-4D049294D3B5}" type="pres">
      <dgm:prSet presAssocID="{84F42048-86F4-4260-B6CF-2D8F28E04D60}" presName="iconBgRect" presStyleLbl="bgShp" presStyleIdx="6" presStyleCnt="7"/>
      <dgm:spPr/>
    </dgm:pt>
    <dgm:pt modelId="{64C7D4C5-22F0-4EA7-8DD7-5F6903C7EBFB}" type="pres">
      <dgm:prSet presAssocID="{84F42048-86F4-4260-B6CF-2D8F28E04D60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F15BB952-36DE-47C8-80DB-E769AA126C65}" type="pres">
      <dgm:prSet presAssocID="{84F42048-86F4-4260-B6CF-2D8F28E04D60}" presName="spaceRect" presStyleCnt="0"/>
      <dgm:spPr/>
    </dgm:pt>
    <dgm:pt modelId="{89D90297-76A8-46C7-9970-4B833C99C819}" type="pres">
      <dgm:prSet presAssocID="{84F42048-86F4-4260-B6CF-2D8F28E04D60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1FF63A10-C780-41E6-A9D6-FEBF50E8E457}" type="presOf" srcId="{FA9D6502-0602-4BC2-A706-A017B2AF7C57}" destId="{488E3FA5-18A4-4219-AFD1-F3078AF839CD}" srcOrd="0" destOrd="0" presId="urn:microsoft.com/office/officeart/2018/5/layout/IconCircleLabelList"/>
    <dgm:cxn modelId="{22FC8916-8654-4C8E-AAED-0D633EBBD5C3}" srcId="{FA9D6502-0602-4BC2-A706-A017B2AF7C57}" destId="{67535DB2-4DFA-4317-822E-0E12E35F0649}" srcOrd="0" destOrd="0" parTransId="{53EABB97-0BF5-43EA-B093-59C8E57D4925}" sibTransId="{013AA460-AD2F-4ED0-9967-BA91A79B078B}"/>
    <dgm:cxn modelId="{9AFC552B-B6EA-4955-B107-C3BDD7C05DA3}" srcId="{FA9D6502-0602-4BC2-A706-A017B2AF7C57}" destId="{84264A97-97EF-4AF8-BA12-2901C4A9DD36}" srcOrd="3" destOrd="0" parTransId="{B321111C-76E7-4E57-A5F4-B43EC1078296}" sibTransId="{AE7E2338-347F-471C-80B4-76E71DDAE516}"/>
    <dgm:cxn modelId="{8E1EEE2E-5F05-4F2B-84C6-AB36F49DC959}" srcId="{FA9D6502-0602-4BC2-A706-A017B2AF7C57}" destId="{827AF71C-7A90-4087-99DE-1F397973701A}" srcOrd="4" destOrd="0" parTransId="{F72AE0C2-2ADB-4B44-8C5A-B46CB8F0F2DE}" sibTransId="{28E1B197-478B-44F3-A757-FB1B9625BE5F}"/>
    <dgm:cxn modelId="{1D1AFA3C-A816-4B2E-A5F2-5513F11B6D29}" type="presOf" srcId="{ECE66255-3AC2-4B33-A3E2-375D60A32E9C}" destId="{B753A62E-7A72-4F86-8B85-DB2755D880EA}" srcOrd="0" destOrd="0" presId="urn:microsoft.com/office/officeart/2018/5/layout/IconCircleLabelList"/>
    <dgm:cxn modelId="{14DF416F-E83F-4D73-B8B6-FC6049EFB76B}" srcId="{FA9D6502-0602-4BC2-A706-A017B2AF7C57}" destId="{ECE66255-3AC2-4B33-A3E2-375D60A32E9C}" srcOrd="2" destOrd="0" parTransId="{79943C50-CA89-4CB3-A2BB-BD12757FD0F8}" sibTransId="{97D1E3A7-92F1-416A-9E51-AE5F08682948}"/>
    <dgm:cxn modelId="{49AE6A58-5C22-412D-8207-227B901966CD}" srcId="{FA9D6502-0602-4BC2-A706-A017B2AF7C57}" destId="{84F42048-86F4-4260-B6CF-2D8F28E04D60}" srcOrd="6" destOrd="0" parTransId="{8EB6D0D0-231C-4A8A-B898-E4299DDAB6A3}" sibTransId="{81259D76-103C-4F86-9F4C-92D45A6C600F}"/>
    <dgm:cxn modelId="{F36F9280-DC38-4CAF-A2FA-56F28B819B3A}" type="presOf" srcId="{29A86977-463E-4880-8BB4-DBBBD5D42FDC}" destId="{0ED6EC21-E520-4507-96DC-8F33C6A24C36}" srcOrd="0" destOrd="0" presId="urn:microsoft.com/office/officeart/2018/5/layout/IconCircleLabelList"/>
    <dgm:cxn modelId="{6A432389-F273-43AE-92F6-FF98DEF36870}" type="presOf" srcId="{84264A97-97EF-4AF8-BA12-2901C4A9DD36}" destId="{97215117-C080-4B57-96A4-73669F6E3B2C}" srcOrd="0" destOrd="0" presId="urn:microsoft.com/office/officeart/2018/5/layout/IconCircleLabelList"/>
    <dgm:cxn modelId="{9908B689-1B52-4F82-8657-ABB71FBBD38E}" srcId="{FA9D6502-0602-4BC2-A706-A017B2AF7C57}" destId="{29A86977-463E-4880-8BB4-DBBBD5D42FDC}" srcOrd="5" destOrd="0" parTransId="{33C2E522-4F26-4722-96E5-9D6F63D22C23}" sibTransId="{11B8754E-2FC0-49B0-917A-5FC1ED1686BC}"/>
    <dgm:cxn modelId="{D873EA8B-678D-486C-9322-D7134843A0CA}" type="presOf" srcId="{C7EC2E64-3055-4FDE-8BD4-FA8CC342EC4F}" destId="{7DB44ED4-9F20-4B2D-9C1E-833D0510CA29}" srcOrd="0" destOrd="0" presId="urn:microsoft.com/office/officeart/2018/5/layout/IconCircleLabelList"/>
    <dgm:cxn modelId="{40D7808C-EC32-4743-8D6D-1E643896B6E3}" srcId="{FA9D6502-0602-4BC2-A706-A017B2AF7C57}" destId="{C7EC2E64-3055-4FDE-8BD4-FA8CC342EC4F}" srcOrd="1" destOrd="0" parTransId="{0F23315A-0362-4764-BB3B-B82ACA26E28D}" sibTransId="{9F6DD219-7ADD-4EBB-96A6-6933DF152B76}"/>
    <dgm:cxn modelId="{307B2FB5-2573-4EA7-AF64-31592D015426}" type="presOf" srcId="{827AF71C-7A90-4087-99DE-1F397973701A}" destId="{F47425FD-B14D-414A-9BC1-E0748AA8CE4E}" srcOrd="0" destOrd="0" presId="urn:microsoft.com/office/officeart/2018/5/layout/IconCircleLabelList"/>
    <dgm:cxn modelId="{CC9109E1-46A1-4C46-A94D-40AEDEE29520}" type="presOf" srcId="{67535DB2-4DFA-4317-822E-0E12E35F0649}" destId="{24902BCA-68B9-4AFE-BC09-8E036CEC315B}" srcOrd="0" destOrd="0" presId="urn:microsoft.com/office/officeart/2018/5/layout/IconCircleLabelList"/>
    <dgm:cxn modelId="{56CBAFF8-B339-4659-B0E3-51E81D541D7E}" type="presOf" srcId="{84F42048-86F4-4260-B6CF-2D8F28E04D60}" destId="{89D90297-76A8-46C7-9970-4B833C99C819}" srcOrd="0" destOrd="0" presId="urn:microsoft.com/office/officeart/2018/5/layout/IconCircleLabelList"/>
    <dgm:cxn modelId="{83422354-EC9D-4E22-9EE7-18485B72E145}" type="presParOf" srcId="{488E3FA5-18A4-4219-AFD1-F3078AF839CD}" destId="{7E3F1ACA-BE2C-46D7-A500-D7939888FC21}" srcOrd="0" destOrd="0" presId="urn:microsoft.com/office/officeart/2018/5/layout/IconCircleLabelList"/>
    <dgm:cxn modelId="{F56C340E-5A3C-4ACA-A760-E01652F353A2}" type="presParOf" srcId="{7E3F1ACA-BE2C-46D7-A500-D7939888FC21}" destId="{1C9D7763-3581-4A4C-9A32-03B8EC0B2896}" srcOrd="0" destOrd="0" presId="urn:microsoft.com/office/officeart/2018/5/layout/IconCircleLabelList"/>
    <dgm:cxn modelId="{00677273-8CD8-4364-8BD4-A2C760E0424F}" type="presParOf" srcId="{7E3F1ACA-BE2C-46D7-A500-D7939888FC21}" destId="{4C4F10F5-1F5A-4133-A580-2CE8D1F11EE0}" srcOrd="1" destOrd="0" presId="urn:microsoft.com/office/officeart/2018/5/layout/IconCircleLabelList"/>
    <dgm:cxn modelId="{BD7DB44E-591F-4816-8F2F-DFA6AA1094C0}" type="presParOf" srcId="{7E3F1ACA-BE2C-46D7-A500-D7939888FC21}" destId="{8A40C2D5-E3EE-4FCE-820D-5F551FD97DB9}" srcOrd="2" destOrd="0" presId="urn:microsoft.com/office/officeart/2018/5/layout/IconCircleLabelList"/>
    <dgm:cxn modelId="{7E2DE004-8AAD-4B75-B8E6-1B486251C3A5}" type="presParOf" srcId="{7E3F1ACA-BE2C-46D7-A500-D7939888FC21}" destId="{24902BCA-68B9-4AFE-BC09-8E036CEC315B}" srcOrd="3" destOrd="0" presId="urn:microsoft.com/office/officeart/2018/5/layout/IconCircleLabelList"/>
    <dgm:cxn modelId="{8828FE7B-F8B9-44CD-945A-5393F756BE06}" type="presParOf" srcId="{488E3FA5-18A4-4219-AFD1-F3078AF839CD}" destId="{F15FA921-C796-4ED1-91D4-0DE7000A43F4}" srcOrd="1" destOrd="0" presId="urn:microsoft.com/office/officeart/2018/5/layout/IconCircleLabelList"/>
    <dgm:cxn modelId="{DE392206-E7ED-4752-8660-97EBA3D56DD7}" type="presParOf" srcId="{488E3FA5-18A4-4219-AFD1-F3078AF839CD}" destId="{222DA38A-5CB3-448E-992E-C075359459E9}" srcOrd="2" destOrd="0" presId="urn:microsoft.com/office/officeart/2018/5/layout/IconCircleLabelList"/>
    <dgm:cxn modelId="{7B348D75-BC87-492F-9BC4-45AA9F1AB534}" type="presParOf" srcId="{222DA38A-5CB3-448E-992E-C075359459E9}" destId="{3F6A799C-4192-4C7D-AB2A-ACA9DB14D82F}" srcOrd="0" destOrd="0" presId="urn:microsoft.com/office/officeart/2018/5/layout/IconCircleLabelList"/>
    <dgm:cxn modelId="{4934F950-BFE9-4CDE-80E0-D47C513EB914}" type="presParOf" srcId="{222DA38A-5CB3-448E-992E-C075359459E9}" destId="{E0DBFCC6-2587-4B2F-BA5D-6473D3AD2491}" srcOrd="1" destOrd="0" presId="urn:microsoft.com/office/officeart/2018/5/layout/IconCircleLabelList"/>
    <dgm:cxn modelId="{178664D9-ED91-48D1-ADBA-9BC836041E1A}" type="presParOf" srcId="{222DA38A-5CB3-448E-992E-C075359459E9}" destId="{287F08F5-AA57-4A96-A336-8EB747521D40}" srcOrd="2" destOrd="0" presId="urn:microsoft.com/office/officeart/2018/5/layout/IconCircleLabelList"/>
    <dgm:cxn modelId="{CA8C5AF3-42D6-482E-9CA6-3CB2774A0208}" type="presParOf" srcId="{222DA38A-5CB3-448E-992E-C075359459E9}" destId="{7DB44ED4-9F20-4B2D-9C1E-833D0510CA29}" srcOrd="3" destOrd="0" presId="urn:microsoft.com/office/officeart/2018/5/layout/IconCircleLabelList"/>
    <dgm:cxn modelId="{19400F51-DF07-456C-8B89-F64DF253BD8B}" type="presParOf" srcId="{488E3FA5-18A4-4219-AFD1-F3078AF839CD}" destId="{48481BA5-755A-4E1F-96AD-654CEE33F93B}" srcOrd="3" destOrd="0" presId="urn:microsoft.com/office/officeart/2018/5/layout/IconCircleLabelList"/>
    <dgm:cxn modelId="{02912E33-C3D7-4418-B896-A026C05C945D}" type="presParOf" srcId="{488E3FA5-18A4-4219-AFD1-F3078AF839CD}" destId="{9DDDB8D3-90C5-4BD8-A901-713A99A6DC8E}" srcOrd="4" destOrd="0" presId="urn:microsoft.com/office/officeart/2018/5/layout/IconCircleLabelList"/>
    <dgm:cxn modelId="{AC8264DC-E8BB-4156-9450-7FD0125C872E}" type="presParOf" srcId="{9DDDB8D3-90C5-4BD8-A901-713A99A6DC8E}" destId="{5282024A-4656-451E-AAB0-9C7FE2A88C23}" srcOrd="0" destOrd="0" presId="urn:microsoft.com/office/officeart/2018/5/layout/IconCircleLabelList"/>
    <dgm:cxn modelId="{1FE4DE27-BC05-420C-9EC9-09A5C7C37D62}" type="presParOf" srcId="{9DDDB8D3-90C5-4BD8-A901-713A99A6DC8E}" destId="{FF1B547C-65CE-4BE9-8515-EF6CAC39B93D}" srcOrd="1" destOrd="0" presId="urn:microsoft.com/office/officeart/2018/5/layout/IconCircleLabelList"/>
    <dgm:cxn modelId="{4CE4F1B5-88BF-440D-ACEB-1F460B141DB7}" type="presParOf" srcId="{9DDDB8D3-90C5-4BD8-A901-713A99A6DC8E}" destId="{30A1BD5B-AA28-4CAB-8144-765A79FC71FF}" srcOrd="2" destOrd="0" presId="urn:microsoft.com/office/officeart/2018/5/layout/IconCircleLabelList"/>
    <dgm:cxn modelId="{C99BE4B3-1187-472C-97E7-A793BC9DD2E2}" type="presParOf" srcId="{9DDDB8D3-90C5-4BD8-A901-713A99A6DC8E}" destId="{B753A62E-7A72-4F86-8B85-DB2755D880EA}" srcOrd="3" destOrd="0" presId="urn:microsoft.com/office/officeart/2018/5/layout/IconCircleLabelList"/>
    <dgm:cxn modelId="{FD47A533-BDAE-4C57-BB24-23FD38CA65FE}" type="presParOf" srcId="{488E3FA5-18A4-4219-AFD1-F3078AF839CD}" destId="{B72A8A3F-4D2F-4064-877D-D3F085EAA086}" srcOrd="5" destOrd="0" presId="urn:microsoft.com/office/officeart/2018/5/layout/IconCircleLabelList"/>
    <dgm:cxn modelId="{8972A6AF-C8B8-4883-9B1C-08CAF9E1B778}" type="presParOf" srcId="{488E3FA5-18A4-4219-AFD1-F3078AF839CD}" destId="{A9B643C5-ECDF-4D34-B8DF-6AEFCC10B2B8}" srcOrd="6" destOrd="0" presId="urn:microsoft.com/office/officeart/2018/5/layout/IconCircleLabelList"/>
    <dgm:cxn modelId="{0B87DC78-A58C-436B-9F7E-069FDE7AC846}" type="presParOf" srcId="{A9B643C5-ECDF-4D34-B8DF-6AEFCC10B2B8}" destId="{68C889A1-57FF-4679-AEE9-5B568CF8A6DF}" srcOrd="0" destOrd="0" presId="urn:microsoft.com/office/officeart/2018/5/layout/IconCircleLabelList"/>
    <dgm:cxn modelId="{339B5A49-FF65-4F8E-971E-665A81436593}" type="presParOf" srcId="{A9B643C5-ECDF-4D34-B8DF-6AEFCC10B2B8}" destId="{7D187A45-C839-4374-A1A8-1E3A17D8B9F4}" srcOrd="1" destOrd="0" presId="urn:microsoft.com/office/officeart/2018/5/layout/IconCircleLabelList"/>
    <dgm:cxn modelId="{23746F20-90AC-48F5-BF14-93246F8C5038}" type="presParOf" srcId="{A9B643C5-ECDF-4D34-B8DF-6AEFCC10B2B8}" destId="{AEADBCAE-1490-4C4A-B6C5-7505D8A1F462}" srcOrd="2" destOrd="0" presId="urn:microsoft.com/office/officeart/2018/5/layout/IconCircleLabelList"/>
    <dgm:cxn modelId="{F2795A47-3B2F-48D5-8F13-A99A6C9A16B6}" type="presParOf" srcId="{A9B643C5-ECDF-4D34-B8DF-6AEFCC10B2B8}" destId="{97215117-C080-4B57-96A4-73669F6E3B2C}" srcOrd="3" destOrd="0" presId="urn:microsoft.com/office/officeart/2018/5/layout/IconCircleLabelList"/>
    <dgm:cxn modelId="{CAA6D631-F7FE-499F-BA3C-712CC85EAA0F}" type="presParOf" srcId="{488E3FA5-18A4-4219-AFD1-F3078AF839CD}" destId="{39840D65-9C87-46D1-A519-D2178669CFA9}" srcOrd="7" destOrd="0" presId="urn:microsoft.com/office/officeart/2018/5/layout/IconCircleLabelList"/>
    <dgm:cxn modelId="{5B3B0F19-B167-4704-B39D-E6B0005FB762}" type="presParOf" srcId="{488E3FA5-18A4-4219-AFD1-F3078AF839CD}" destId="{B23EEB9B-1ADF-41F7-940D-C7E5DF4955F6}" srcOrd="8" destOrd="0" presId="urn:microsoft.com/office/officeart/2018/5/layout/IconCircleLabelList"/>
    <dgm:cxn modelId="{80E543A7-8A1C-4FC3-AEB6-A9B0E6D32D7F}" type="presParOf" srcId="{B23EEB9B-1ADF-41F7-940D-C7E5DF4955F6}" destId="{DC324078-57AB-4B36-B3C4-DF83120909AF}" srcOrd="0" destOrd="0" presId="urn:microsoft.com/office/officeart/2018/5/layout/IconCircleLabelList"/>
    <dgm:cxn modelId="{7FEFB1B2-89FB-437D-A39D-24CEE5C57F72}" type="presParOf" srcId="{B23EEB9B-1ADF-41F7-940D-C7E5DF4955F6}" destId="{2082D527-69B1-47B9-BED8-C0F0964D6841}" srcOrd="1" destOrd="0" presId="urn:microsoft.com/office/officeart/2018/5/layout/IconCircleLabelList"/>
    <dgm:cxn modelId="{6FF64FD8-1C47-42D1-B337-1D29CA589E56}" type="presParOf" srcId="{B23EEB9B-1ADF-41F7-940D-C7E5DF4955F6}" destId="{7399AE41-3C7C-45AA-8437-4E8C4E0DB6FB}" srcOrd="2" destOrd="0" presId="urn:microsoft.com/office/officeart/2018/5/layout/IconCircleLabelList"/>
    <dgm:cxn modelId="{1CF83201-6DAC-4010-9D72-C28E1108BE6C}" type="presParOf" srcId="{B23EEB9B-1ADF-41F7-940D-C7E5DF4955F6}" destId="{F47425FD-B14D-414A-9BC1-E0748AA8CE4E}" srcOrd="3" destOrd="0" presId="urn:microsoft.com/office/officeart/2018/5/layout/IconCircleLabelList"/>
    <dgm:cxn modelId="{C36D55C1-4FD5-4DCE-8825-FA7E4C62AC2A}" type="presParOf" srcId="{488E3FA5-18A4-4219-AFD1-F3078AF839CD}" destId="{556C117A-C777-40D0-BEF2-AAA62C1ABD46}" srcOrd="9" destOrd="0" presId="urn:microsoft.com/office/officeart/2018/5/layout/IconCircleLabelList"/>
    <dgm:cxn modelId="{B09ED8BB-D7A2-4411-8780-41FF3E7FCB8D}" type="presParOf" srcId="{488E3FA5-18A4-4219-AFD1-F3078AF839CD}" destId="{6AB22174-1D0D-4234-9F2E-8D989DAFDE26}" srcOrd="10" destOrd="0" presId="urn:microsoft.com/office/officeart/2018/5/layout/IconCircleLabelList"/>
    <dgm:cxn modelId="{0D3C49C7-8512-469E-A8A1-5C32B85D7BB1}" type="presParOf" srcId="{6AB22174-1D0D-4234-9F2E-8D989DAFDE26}" destId="{508FC9FF-D4BD-4648-9850-5F4B1A19053F}" srcOrd="0" destOrd="0" presId="urn:microsoft.com/office/officeart/2018/5/layout/IconCircleLabelList"/>
    <dgm:cxn modelId="{C833309B-A546-401A-BFF3-DA6A79F9626E}" type="presParOf" srcId="{6AB22174-1D0D-4234-9F2E-8D989DAFDE26}" destId="{21762376-0083-4F2D-A8D9-4048E513EAE0}" srcOrd="1" destOrd="0" presId="urn:microsoft.com/office/officeart/2018/5/layout/IconCircleLabelList"/>
    <dgm:cxn modelId="{4D28B4C7-4EC9-4400-998E-48C3569B6D2E}" type="presParOf" srcId="{6AB22174-1D0D-4234-9F2E-8D989DAFDE26}" destId="{199C7978-B4E7-40BD-80DF-866FA8BF5140}" srcOrd="2" destOrd="0" presId="urn:microsoft.com/office/officeart/2018/5/layout/IconCircleLabelList"/>
    <dgm:cxn modelId="{1FE7CEB1-F28E-477B-9234-529FBD02100F}" type="presParOf" srcId="{6AB22174-1D0D-4234-9F2E-8D989DAFDE26}" destId="{0ED6EC21-E520-4507-96DC-8F33C6A24C36}" srcOrd="3" destOrd="0" presId="urn:microsoft.com/office/officeart/2018/5/layout/IconCircleLabelList"/>
    <dgm:cxn modelId="{F5B0DE0B-2F17-4A77-B949-07711D32B77E}" type="presParOf" srcId="{488E3FA5-18A4-4219-AFD1-F3078AF839CD}" destId="{187030D2-2E8B-4C0A-9046-EE295EA5655D}" srcOrd="11" destOrd="0" presId="urn:microsoft.com/office/officeart/2018/5/layout/IconCircleLabelList"/>
    <dgm:cxn modelId="{65EC1716-7B14-40B5-9BCD-75EDBD693364}" type="presParOf" srcId="{488E3FA5-18A4-4219-AFD1-F3078AF839CD}" destId="{286874DB-1059-4522-8AD8-CF148BA81A96}" srcOrd="12" destOrd="0" presId="urn:microsoft.com/office/officeart/2018/5/layout/IconCircleLabelList"/>
    <dgm:cxn modelId="{3270F5EB-7C2B-4FF9-8CE1-8FD1508A8A72}" type="presParOf" srcId="{286874DB-1059-4522-8AD8-CF148BA81A96}" destId="{71BE76EC-CE5C-4848-A94A-4D049294D3B5}" srcOrd="0" destOrd="0" presId="urn:microsoft.com/office/officeart/2018/5/layout/IconCircleLabelList"/>
    <dgm:cxn modelId="{673A28B5-5E68-46C1-A01A-1AB72796A391}" type="presParOf" srcId="{286874DB-1059-4522-8AD8-CF148BA81A96}" destId="{64C7D4C5-22F0-4EA7-8DD7-5F6903C7EBFB}" srcOrd="1" destOrd="0" presId="urn:microsoft.com/office/officeart/2018/5/layout/IconCircleLabelList"/>
    <dgm:cxn modelId="{BA1E067C-A3A6-48B4-8316-5C910991909C}" type="presParOf" srcId="{286874DB-1059-4522-8AD8-CF148BA81A96}" destId="{F15BB952-36DE-47C8-80DB-E769AA126C65}" srcOrd="2" destOrd="0" presId="urn:microsoft.com/office/officeart/2018/5/layout/IconCircleLabelList"/>
    <dgm:cxn modelId="{EC7CFCC6-518D-4C8F-822D-34667BAD0090}" type="presParOf" srcId="{286874DB-1059-4522-8AD8-CF148BA81A96}" destId="{89D90297-76A8-46C7-9970-4B833C99C81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4BC2B67-49EF-4F40-AC46-2057480C2313}" type="doc">
      <dgm:prSet loTypeId="urn:microsoft.com/office/officeart/2016/7/layout/LinearArrowProcessNumbered" loCatId="process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F7F8C6C-A3F1-499F-9FAB-D3520FF15EE2}">
      <dgm:prSet/>
      <dgm:spPr/>
      <dgm:t>
        <a:bodyPr/>
        <a:lstStyle/>
        <a:p>
          <a:r>
            <a:rPr lang="en-US" dirty="0"/>
            <a:t>Tuition Exchange website </a:t>
          </a:r>
        </a:p>
      </dgm:t>
    </dgm:pt>
    <dgm:pt modelId="{034B31B0-B7C8-4920-AF0F-AD5429E0F91F}" type="parTrans" cxnId="{4E69DEEC-12B7-4CFA-83AF-FBC59C3BF071}">
      <dgm:prSet/>
      <dgm:spPr/>
      <dgm:t>
        <a:bodyPr/>
        <a:lstStyle/>
        <a:p>
          <a:endParaRPr lang="en-US"/>
        </a:p>
      </dgm:t>
    </dgm:pt>
    <dgm:pt modelId="{D2151760-DD8A-446C-AD7F-9CA183EEB74E}" type="sibTrans" cxnId="{4E69DEEC-12B7-4CFA-83AF-FBC59C3BF071}">
      <dgm:prSet phldrT="1" phldr="0"/>
      <dgm:spPr/>
      <dgm:t>
        <a:bodyPr/>
        <a:lstStyle/>
        <a:p>
          <a:r>
            <a:rPr lang="en-US" dirty="0"/>
            <a:t>1</a:t>
          </a:r>
        </a:p>
      </dgm:t>
    </dgm:pt>
    <dgm:pt modelId="{7C36EA98-F6A1-403D-80FA-CB2DB5B48516}">
      <dgm:prSet/>
      <dgm:spPr/>
      <dgm:t>
        <a:bodyPr/>
        <a:lstStyle/>
        <a:p>
          <a:r>
            <a:rPr lang="en-US" dirty="0"/>
            <a:t>www.tuitionexchange.org</a:t>
          </a:r>
        </a:p>
      </dgm:t>
    </dgm:pt>
    <dgm:pt modelId="{BEF735A0-968F-401E-A7AD-C60CE0E29D30}" type="parTrans" cxnId="{FE578D6F-B259-4D3A-9D7F-AB834183E25D}">
      <dgm:prSet/>
      <dgm:spPr/>
      <dgm:t>
        <a:bodyPr/>
        <a:lstStyle/>
        <a:p>
          <a:endParaRPr lang="en-US"/>
        </a:p>
      </dgm:t>
    </dgm:pt>
    <dgm:pt modelId="{414E408F-4FC8-4D7A-927A-D3C3E9616D4B}" type="sibTrans" cxnId="{FE578D6F-B259-4D3A-9D7F-AB834183E25D}">
      <dgm:prSet phldrT="2" phldr="0"/>
      <dgm:spPr/>
      <dgm:t>
        <a:bodyPr/>
        <a:lstStyle/>
        <a:p>
          <a:r>
            <a:rPr lang="en-US" dirty="0"/>
            <a:t>2</a:t>
          </a:r>
        </a:p>
      </dgm:t>
    </dgm:pt>
    <dgm:pt modelId="{00E2BD9D-170A-4894-8B2A-55D3B359320E}">
      <dgm:prSet/>
      <dgm:spPr/>
      <dgm:t>
        <a:bodyPr/>
        <a:lstStyle/>
        <a:p>
          <a:r>
            <a:rPr lang="en-US" dirty="0"/>
            <a:t>Keep your information current </a:t>
          </a:r>
        </a:p>
      </dgm:t>
    </dgm:pt>
    <dgm:pt modelId="{290C4296-2C39-48D5-81E8-140A44AB17AC}" type="parTrans" cxnId="{6AD7ED95-8671-4EBA-8391-81A54384C78A}">
      <dgm:prSet/>
      <dgm:spPr/>
      <dgm:t>
        <a:bodyPr/>
        <a:lstStyle/>
        <a:p>
          <a:endParaRPr lang="en-US"/>
        </a:p>
      </dgm:t>
    </dgm:pt>
    <dgm:pt modelId="{C113E61A-1186-4234-95B1-FB4815F6F843}" type="sibTrans" cxnId="{6AD7ED95-8671-4EBA-8391-81A54384C78A}">
      <dgm:prSet/>
      <dgm:spPr/>
      <dgm:t>
        <a:bodyPr/>
        <a:lstStyle/>
        <a:p>
          <a:endParaRPr lang="en-US"/>
        </a:p>
      </dgm:t>
    </dgm:pt>
    <dgm:pt modelId="{3C087605-0E91-4A00-BD2E-B572DB948A2C}">
      <dgm:prSet/>
      <dgm:spPr/>
      <dgm:t>
        <a:bodyPr/>
        <a:lstStyle/>
        <a:p>
          <a:r>
            <a:rPr lang="en-US" dirty="0"/>
            <a:t>Liaison Officers tab</a:t>
          </a:r>
        </a:p>
      </dgm:t>
    </dgm:pt>
    <dgm:pt modelId="{D8D67554-DFD9-48F2-A24F-B9B849F426EF}" type="parTrans" cxnId="{E926E3CA-27AE-4554-85C7-C8AEA46B5CFF}">
      <dgm:prSet/>
      <dgm:spPr/>
      <dgm:t>
        <a:bodyPr/>
        <a:lstStyle/>
        <a:p>
          <a:endParaRPr lang="en-US"/>
        </a:p>
      </dgm:t>
    </dgm:pt>
    <dgm:pt modelId="{DACABEC8-D9EC-47AF-907F-E89A439AD3A7}" type="sibTrans" cxnId="{E926E3CA-27AE-4554-85C7-C8AEA46B5CFF}">
      <dgm:prSet/>
      <dgm:spPr/>
      <dgm:t>
        <a:bodyPr/>
        <a:lstStyle/>
        <a:p>
          <a:endParaRPr lang="en-US"/>
        </a:p>
      </dgm:t>
    </dgm:pt>
    <dgm:pt modelId="{F3747026-AF08-42D6-953A-B8D41BFEB1CF}">
      <dgm:prSet/>
      <dgm:spPr/>
      <dgm:t>
        <a:bodyPr/>
        <a:lstStyle/>
        <a:p>
          <a:r>
            <a:rPr lang="en-US" dirty="0"/>
            <a:t>Mandatory Institutional Profile</a:t>
          </a:r>
          <a:br>
            <a:rPr lang="en-US" dirty="0"/>
          </a:br>
          <a:r>
            <a:rPr lang="en-US" dirty="0"/>
            <a:t>Confirm and/or add overview information</a:t>
          </a:r>
        </a:p>
      </dgm:t>
    </dgm:pt>
    <dgm:pt modelId="{F8FA01ED-13D4-49E2-8A9A-A982B7129365}" type="parTrans" cxnId="{3F07BECB-1F58-4294-9047-61E168FCD240}">
      <dgm:prSet/>
      <dgm:spPr/>
      <dgm:t>
        <a:bodyPr/>
        <a:lstStyle/>
        <a:p>
          <a:endParaRPr lang="en-US"/>
        </a:p>
      </dgm:t>
    </dgm:pt>
    <dgm:pt modelId="{10BAE4CF-0F48-4AEC-BEF0-B11C12FE8A6F}" type="sibTrans" cxnId="{3F07BECB-1F58-4294-9047-61E168FCD240}">
      <dgm:prSet/>
      <dgm:spPr/>
      <dgm:t>
        <a:bodyPr/>
        <a:lstStyle/>
        <a:p>
          <a:endParaRPr lang="en-US"/>
        </a:p>
      </dgm:t>
    </dgm:pt>
    <dgm:pt modelId="{2F43577C-6256-4D0A-8806-13928573FA83}" type="pres">
      <dgm:prSet presAssocID="{E4BC2B67-49EF-4F40-AC46-2057480C2313}" presName="linearFlow" presStyleCnt="0">
        <dgm:presLayoutVars>
          <dgm:dir/>
          <dgm:animLvl val="lvl"/>
          <dgm:resizeHandles val="exact"/>
        </dgm:presLayoutVars>
      </dgm:prSet>
      <dgm:spPr/>
    </dgm:pt>
    <dgm:pt modelId="{1F3865C2-6140-42D6-8C4F-478FA2909299}" type="pres">
      <dgm:prSet presAssocID="{3F7F8C6C-A3F1-499F-9FAB-D3520FF15EE2}" presName="compositeNode" presStyleCnt="0"/>
      <dgm:spPr/>
    </dgm:pt>
    <dgm:pt modelId="{B0577049-2855-4A57-A107-A9417AE8CF1A}" type="pres">
      <dgm:prSet presAssocID="{3F7F8C6C-A3F1-499F-9FAB-D3520FF15EE2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EF1C545-866A-4CF3-92F4-3DE5AFAA588C}" type="pres">
      <dgm:prSet presAssocID="{3F7F8C6C-A3F1-499F-9FAB-D3520FF15EE2}" presName="parSh" presStyleCnt="0"/>
      <dgm:spPr/>
    </dgm:pt>
    <dgm:pt modelId="{0931D0C9-0251-4E19-8F01-CD9F435CA780}" type="pres">
      <dgm:prSet presAssocID="{3F7F8C6C-A3F1-499F-9FAB-D3520FF15EE2}" presName="lineNode" presStyleLbl="alignAccFollowNode1" presStyleIdx="0" presStyleCnt="6"/>
      <dgm:spPr/>
    </dgm:pt>
    <dgm:pt modelId="{13932D02-E20F-42DA-8D51-643E007C65E0}" type="pres">
      <dgm:prSet presAssocID="{3F7F8C6C-A3F1-499F-9FAB-D3520FF15EE2}" presName="lineArrowNode" presStyleLbl="alignAccFollowNode1" presStyleIdx="1" presStyleCnt="6"/>
      <dgm:spPr/>
    </dgm:pt>
    <dgm:pt modelId="{2DE5E2F8-6EEF-4167-B680-F551A34640C0}" type="pres">
      <dgm:prSet presAssocID="{D2151760-DD8A-446C-AD7F-9CA183EEB74E}" presName="sibTransNodeCircle" presStyleLbl="alignNode1" presStyleIdx="0" presStyleCnt="2">
        <dgm:presLayoutVars>
          <dgm:chMax val="0"/>
          <dgm:bulletEnabled/>
        </dgm:presLayoutVars>
      </dgm:prSet>
      <dgm:spPr/>
    </dgm:pt>
    <dgm:pt modelId="{40A4204E-5D4B-49C5-B76A-F5AB3AF2F388}" type="pres">
      <dgm:prSet presAssocID="{D2151760-DD8A-446C-AD7F-9CA183EEB74E}" presName="spacerBetweenCircleAndCallout" presStyleCnt="0">
        <dgm:presLayoutVars/>
      </dgm:prSet>
      <dgm:spPr/>
    </dgm:pt>
    <dgm:pt modelId="{6E32F41D-0216-45D8-AF57-FD73472C715A}" type="pres">
      <dgm:prSet presAssocID="{3F7F8C6C-A3F1-499F-9FAB-D3520FF15EE2}" presName="nodeText" presStyleLbl="alignAccFollowNode1" presStyleIdx="2" presStyleCnt="6">
        <dgm:presLayoutVars>
          <dgm:bulletEnabled val="1"/>
        </dgm:presLayoutVars>
      </dgm:prSet>
      <dgm:spPr/>
    </dgm:pt>
    <dgm:pt modelId="{EE5EC2B4-5F02-4B79-B2EA-4D964E98D429}" type="pres">
      <dgm:prSet presAssocID="{D2151760-DD8A-446C-AD7F-9CA183EEB74E}" presName="sibTransComposite" presStyleCnt="0"/>
      <dgm:spPr/>
    </dgm:pt>
    <dgm:pt modelId="{22147981-DB1F-4AB5-8C93-DB18427A8E46}" type="pres">
      <dgm:prSet presAssocID="{7C36EA98-F6A1-403D-80FA-CB2DB5B48516}" presName="compositeNode" presStyleCnt="0"/>
      <dgm:spPr/>
    </dgm:pt>
    <dgm:pt modelId="{5FB11E7D-28CD-43FD-B219-BD22349B9C8E}" type="pres">
      <dgm:prSet presAssocID="{7C36EA98-F6A1-403D-80FA-CB2DB5B48516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6801CBB6-5E4D-48B3-9416-65483D3BC1EC}" type="pres">
      <dgm:prSet presAssocID="{7C36EA98-F6A1-403D-80FA-CB2DB5B48516}" presName="parSh" presStyleCnt="0"/>
      <dgm:spPr/>
    </dgm:pt>
    <dgm:pt modelId="{E3F4DC6C-1C80-4AE3-9657-3043D227FB3F}" type="pres">
      <dgm:prSet presAssocID="{7C36EA98-F6A1-403D-80FA-CB2DB5B48516}" presName="lineNode" presStyleLbl="alignAccFollowNode1" presStyleIdx="3" presStyleCnt="6"/>
      <dgm:spPr/>
    </dgm:pt>
    <dgm:pt modelId="{562F5C13-36EE-420C-939B-C2F11F08D4D2}" type="pres">
      <dgm:prSet presAssocID="{7C36EA98-F6A1-403D-80FA-CB2DB5B48516}" presName="lineArrowNode" presStyleLbl="alignAccFollowNode1" presStyleIdx="4" presStyleCnt="6"/>
      <dgm:spPr/>
    </dgm:pt>
    <dgm:pt modelId="{C8C216E1-15E0-4A31-ADB0-DD1F8CCE9109}" type="pres">
      <dgm:prSet presAssocID="{414E408F-4FC8-4D7A-927A-D3C3E9616D4B}" presName="sibTransNodeCircle" presStyleLbl="alignNode1" presStyleIdx="1" presStyleCnt="2">
        <dgm:presLayoutVars>
          <dgm:chMax val="0"/>
          <dgm:bulletEnabled/>
        </dgm:presLayoutVars>
      </dgm:prSet>
      <dgm:spPr/>
    </dgm:pt>
    <dgm:pt modelId="{FD3E02A6-A901-43ED-9918-8261139FA244}" type="pres">
      <dgm:prSet presAssocID="{414E408F-4FC8-4D7A-927A-D3C3E9616D4B}" presName="spacerBetweenCircleAndCallout" presStyleCnt="0">
        <dgm:presLayoutVars/>
      </dgm:prSet>
      <dgm:spPr/>
    </dgm:pt>
    <dgm:pt modelId="{BB92EC16-FCF1-4AEF-A57F-55BE7C212A25}" type="pres">
      <dgm:prSet presAssocID="{7C36EA98-F6A1-403D-80FA-CB2DB5B48516}" presName="nodeText" presStyleLbl="alignAccFollowNode1" presStyleIdx="5" presStyleCnt="6">
        <dgm:presLayoutVars>
          <dgm:bulletEnabled val="1"/>
        </dgm:presLayoutVars>
      </dgm:prSet>
      <dgm:spPr/>
    </dgm:pt>
  </dgm:ptLst>
  <dgm:cxnLst>
    <dgm:cxn modelId="{E1C89710-4786-4943-BFAC-632014000B10}" type="presOf" srcId="{3F7F8C6C-A3F1-499F-9FAB-D3520FF15EE2}" destId="{6E32F41D-0216-45D8-AF57-FD73472C715A}" srcOrd="0" destOrd="0" presId="urn:microsoft.com/office/officeart/2016/7/layout/LinearArrowProcessNumbered"/>
    <dgm:cxn modelId="{1D879B22-B5EB-43B2-B05F-DA3B5E8EDDC0}" type="presOf" srcId="{7C36EA98-F6A1-403D-80FA-CB2DB5B48516}" destId="{BB92EC16-FCF1-4AEF-A57F-55BE7C212A25}" srcOrd="0" destOrd="0" presId="urn:microsoft.com/office/officeart/2016/7/layout/LinearArrowProcessNumbered"/>
    <dgm:cxn modelId="{BB1BC739-259B-498D-885A-684498C8FAF2}" type="presOf" srcId="{414E408F-4FC8-4D7A-927A-D3C3E9616D4B}" destId="{C8C216E1-15E0-4A31-ADB0-DD1F8CCE9109}" srcOrd="0" destOrd="0" presId="urn:microsoft.com/office/officeart/2016/7/layout/LinearArrowProcessNumbered"/>
    <dgm:cxn modelId="{FE578D6F-B259-4D3A-9D7F-AB834183E25D}" srcId="{E4BC2B67-49EF-4F40-AC46-2057480C2313}" destId="{7C36EA98-F6A1-403D-80FA-CB2DB5B48516}" srcOrd="1" destOrd="0" parTransId="{BEF735A0-968F-401E-A7AD-C60CE0E29D30}" sibTransId="{414E408F-4FC8-4D7A-927A-D3C3E9616D4B}"/>
    <dgm:cxn modelId="{F363F571-B4B3-459D-84FB-914B7B48B3DB}" type="presOf" srcId="{00E2BD9D-170A-4894-8B2A-55D3B359320E}" destId="{BB92EC16-FCF1-4AEF-A57F-55BE7C212A25}" srcOrd="0" destOrd="1" presId="urn:microsoft.com/office/officeart/2016/7/layout/LinearArrowProcessNumbered"/>
    <dgm:cxn modelId="{05FBDF80-03FD-4A1A-A292-E2685DDF7D7B}" type="presOf" srcId="{F3747026-AF08-42D6-953A-B8D41BFEB1CF}" destId="{BB92EC16-FCF1-4AEF-A57F-55BE7C212A25}" srcOrd="0" destOrd="3" presId="urn:microsoft.com/office/officeart/2016/7/layout/LinearArrowProcessNumbered"/>
    <dgm:cxn modelId="{24502F83-61C4-4672-A38A-4B0287432B47}" type="presOf" srcId="{E4BC2B67-49EF-4F40-AC46-2057480C2313}" destId="{2F43577C-6256-4D0A-8806-13928573FA83}" srcOrd="0" destOrd="0" presId="urn:microsoft.com/office/officeart/2016/7/layout/LinearArrowProcessNumbered"/>
    <dgm:cxn modelId="{6AD7ED95-8671-4EBA-8391-81A54384C78A}" srcId="{7C36EA98-F6A1-403D-80FA-CB2DB5B48516}" destId="{00E2BD9D-170A-4894-8B2A-55D3B359320E}" srcOrd="0" destOrd="0" parTransId="{290C4296-2C39-48D5-81E8-140A44AB17AC}" sibTransId="{C113E61A-1186-4234-95B1-FB4815F6F843}"/>
    <dgm:cxn modelId="{BAF54CB2-68CB-4192-8518-AA392BEF3F6D}" type="presOf" srcId="{3C087605-0E91-4A00-BD2E-B572DB948A2C}" destId="{BB92EC16-FCF1-4AEF-A57F-55BE7C212A25}" srcOrd="0" destOrd="2" presId="urn:microsoft.com/office/officeart/2016/7/layout/LinearArrowProcessNumbered"/>
    <dgm:cxn modelId="{E926E3CA-27AE-4554-85C7-C8AEA46B5CFF}" srcId="{00E2BD9D-170A-4894-8B2A-55D3B359320E}" destId="{3C087605-0E91-4A00-BD2E-B572DB948A2C}" srcOrd="0" destOrd="0" parTransId="{D8D67554-DFD9-48F2-A24F-B9B849F426EF}" sibTransId="{DACABEC8-D9EC-47AF-907F-E89A439AD3A7}"/>
    <dgm:cxn modelId="{3F07BECB-1F58-4294-9047-61E168FCD240}" srcId="{3C087605-0E91-4A00-BD2E-B572DB948A2C}" destId="{F3747026-AF08-42D6-953A-B8D41BFEB1CF}" srcOrd="0" destOrd="0" parTransId="{F8FA01ED-13D4-49E2-8A9A-A982B7129365}" sibTransId="{10BAE4CF-0F48-4AEC-BEF0-B11C12FE8A6F}"/>
    <dgm:cxn modelId="{062487E1-015A-4398-99AD-D19800FF5079}" type="presOf" srcId="{D2151760-DD8A-446C-AD7F-9CA183EEB74E}" destId="{2DE5E2F8-6EEF-4167-B680-F551A34640C0}" srcOrd="0" destOrd="0" presId="urn:microsoft.com/office/officeart/2016/7/layout/LinearArrowProcessNumbered"/>
    <dgm:cxn modelId="{4E69DEEC-12B7-4CFA-83AF-FBC59C3BF071}" srcId="{E4BC2B67-49EF-4F40-AC46-2057480C2313}" destId="{3F7F8C6C-A3F1-499F-9FAB-D3520FF15EE2}" srcOrd="0" destOrd="0" parTransId="{034B31B0-B7C8-4920-AF0F-AD5429E0F91F}" sibTransId="{D2151760-DD8A-446C-AD7F-9CA183EEB74E}"/>
    <dgm:cxn modelId="{C5CBF7BC-F970-44AA-8599-F2853E7E70F1}" type="presParOf" srcId="{2F43577C-6256-4D0A-8806-13928573FA83}" destId="{1F3865C2-6140-42D6-8C4F-478FA2909299}" srcOrd="0" destOrd="0" presId="urn:microsoft.com/office/officeart/2016/7/layout/LinearArrowProcessNumbered"/>
    <dgm:cxn modelId="{04291400-F295-42CE-933E-6C6123FE672B}" type="presParOf" srcId="{1F3865C2-6140-42D6-8C4F-478FA2909299}" destId="{B0577049-2855-4A57-A107-A9417AE8CF1A}" srcOrd="0" destOrd="0" presId="urn:microsoft.com/office/officeart/2016/7/layout/LinearArrowProcessNumbered"/>
    <dgm:cxn modelId="{71180CAE-C0A9-46F0-BF13-DBAEDC92B2F3}" type="presParOf" srcId="{1F3865C2-6140-42D6-8C4F-478FA2909299}" destId="{DEF1C545-866A-4CF3-92F4-3DE5AFAA588C}" srcOrd="1" destOrd="0" presId="urn:microsoft.com/office/officeart/2016/7/layout/LinearArrowProcessNumbered"/>
    <dgm:cxn modelId="{3EC2F217-FE1B-41CD-BEFA-D178E407A831}" type="presParOf" srcId="{DEF1C545-866A-4CF3-92F4-3DE5AFAA588C}" destId="{0931D0C9-0251-4E19-8F01-CD9F435CA780}" srcOrd="0" destOrd="0" presId="urn:microsoft.com/office/officeart/2016/7/layout/LinearArrowProcessNumbered"/>
    <dgm:cxn modelId="{6F815E27-C888-4770-808D-615341C270FB}" type="presParOf" srcId="{DEF1C545-866A-4CF3-92F4-3DE5AFAA588C}" destId="{13932D02-E20F-42DA-8D51-643E007C65E0}" srcOrd="1" destOrd="0" presId="urn:microsoft.com/office/officeart/2016/7/layout/LinearArrowProcessNumbered"/>
    <dgm:cxn modelId="{DD657B1F-E89A-49BA-B6C3-7B362D4781F1}" type="presParOf" srcId="{DEF1C545-866A-4CF3-92F4-3DE5AFAA588C}" destId="{2DE5E2F8-6EEF-4167-B680-F551A34640C0}" srcOrd="2" destOrd="0" presId="urn:microsoft.com/office/officeart/2016/7/layout/LinearArrowProcessNumbered"/>
    <dgm:cxn modelId="{0BC119BD-F1D3-41D0-9DEF-8F733AD58B00}" type="presParOf" srcId="{DEF1C545-866A-4CF3-92F4-3DE5AFAA588C}" destId="{40A4204E-5D4B-49C5-B76A-F5AB3AF2F388}" srcOrd="3" destOrd="0" presId="urn:microsoft.com/office/officeart/2016/7/layout/LinearArrowProcessNumbered"/>
    <dgm:cxn modelId="{577CED00-2225-4DEB-80D9-85F670D06B3E}" type="presParOf" srcId="{1F3865C2-6140-42D6-8C4F-478FA2909299}" destId="{6E32F41D-0216-45D8-AF57-FD73472C715A}" srcOrd="2" destOrd="0" presId="urn:microsoft.com/office/officeart/2016/7/layout/LinearArrowProcessNumbered"/>
    <dgm:cxn modelId="{954EA51A-FB50-4F97-A655-4DB1B772FACD}" type="presParOf" srcId="{2F43577C-6256-4D0A-8806-13928573FA83}" destId="{EE5EC2B4-5F02-4B79-B2EA-4D964E98D429}" srcOrd="1" destOrd="0" presId="urn:microsoft.com/office/officeart/2016/7/layout/LinearArrowProcessNumbered"/>
    <dgm:cxn modelId="{BCEA7768-11D1-4D20-A8EB-B714BF04D0D5}" type="presParOf" srcId="{2F43577C-6256-4D0A-8806-13928573FA83}" destId="{22147981-DB1F-4AB5-8C93-DB18427A8E46}" srcOrd="2" destOrd="0" presId="urn:microsoft.com/office/officeart/2016/7/layout/LinearArrowProcessNumbered"/>
    <dgm:cxn modelId="{460D32A8-FF3D-4346-9866-9F955D71C196}" type="presParOf" srcId="{22147981-DB1F-4AB5-8C93-DB18427A8E46}" destId="{5FB11E7D-28CD-43FD-B219-BD22349B9C8E}" srcOrd="0" destOrd="0" presId="urn:microsoft.com/office/officeart/2016/7/layout/LinearArrowProcessNumbered"/>
    <dgm:cxn modelId="{004E85B9-B3A8-4B80-B021-CB61F082A831}" type="presParOf" srcId="{22147981-DB1F-4AB5-8C93-DB18427A8E46}" destId="{6801CBB6-5E4D-48B3-9416-65483D3BC1EC}" srcOrd="1" destOrd="0" presId="urn:microsoft.com/office/officeart/2016/7/layout/LinearArrowProcessNumbered"/>
    <dgm:cxn modelId="{E046813F-672D-40BC-AEC3-A1D5E31A8680}" type="presParOf" srcId="{6801CBB6-5E4D-48B3-9416-65483D3BC1EC}" destId="{E3F4DC6C-1C80-4AE3-9657-3043D227FB3F}" srcOrd="0" destOrd="0" presId="urn:microsoft.com/office/officeart/2016/7/layout/LinearArrowProcessNumbered"/>
    <dgm:cxn modelId="{8408C9D2-213C-4C20-B12E-7340B3E3333E}" type="presParOf" srcId="{6801CBB6-5E4D-48B3-9416-65483D3BC1EC}" destId="{562F5C13-36EE-420C-939B-C2F11F08D4D2}" srcOrd="1" destOrd="0" presId="urn:microsoft.com/office/officeart/2016/7/layout/LinearArrowProcessNumbered"/>
    <dgm:cxn modelId="{C7879981-A6A9-4C48-9036-A8AD9E7E4ED5}" type="presParOf" srcId="{6801CBB6-5E4D-48B3-9416-65483D3BC1EC}" destId="{C8C216E1-15E0-4A31-ADB0-DD1F8CCE9109}" srcOrd="2" destOrd="0" presId="urn:microsoft.com/office/officeart/2016/7/layout/LinearArrowProcessNumbered"/>
    <dgm:cxn modelId="{BE6BE609-AF7E-4812-8D87-315B4A95D711}" type="presParOf" srcId="{6801CBB6-5E4D-48B3-9416-65483D3BC1EC}" destId="{FD3E02A6-A901-43ED-9918-8261139FA244}" srcOrd="3" destOrd="0" presId="urn:microsoft.com/office/officeart/2016/7/layout/LinearArrowProcessNumbered"/>
    <dgm:cxn modelId="{53AA63E5-58E0-44C2-AD9B-0F4F0480C863}" type="presParOf" srcId="{22147981-DB1F-4AB5-8C93-DB18427A8E46}" destId="{BB92EC16-FCF1-4AEF-A57F-55BE7C212A25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864E95-D40F-46C6-ADE5-199994DF49D4}">
      <dsp:nvSpPr>
        <dsp:cNvPr id="0" name=""/>
        <dsp:cNvSpPr/>
      </dsp:nvSpPr>
      <dsp:spPr>
        <a:xfrm>
          <a:off x="1789282" y="842"/>
          <a:ext cx="1441230" cy="93679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90000">
              <a:schemeClr val="dk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dk2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 sister, an aunt, a great-aunt, a sorority sister, a baker, a volunteer, and a proven leader </a:t>
          </a:r>
        </a:p>
      </dsp:txBody>
      <dsp:txXfrm>
        <a:off x="1835013" y="46573"/>
        <a:ext cx="1349768" cy="845337"/>
      </dsp:txXfrm>
    </dsp:sp>
    <dsp:sp modelId="{AC244204-CF35-4146-A070-4A654EB92720}">
      <dsp:nvSpPr>
        <dsp:cNvPr id="0" name=""/>
        <dsp:cNvSpPr/>
      </dsp:nvSpPr>
      <dsp:spPr>
        <a:xfrm>
          <a:off x="959840" y="469242"/>
          <a:ext cx="3100114" cy="3100114"/>
        </a:xfrm>
        <a:custGeom>
          <a:avLst/>
          <a:gdLst/>
          <a:ahLst/>
          <a:cxnLst/>
          <a:rect l="0" t="0" r="0" b="0"/>
          <a:pathLst>
            <a:path>
              <a:moveTo>
                <a:pt x="2470324" y="302745"/>
              </a:moveTo>
              <a:arcTo wR="1550057" hR="1550057" stAng="18385195" swAng="1636495"/>
            </a:path>
          </a:pathLst>
        </a:custGeom>
        <a:noFill/>
        <a:ln w="1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D7D7B3-1F6F-47DD-81F1-B24BBB34762A}">
      <dsp:nvSpPr>
        <dsp:cNvPr id="0" name=""/>
        <dsp:cNvSpPr/>
      </dsp:nvSpPr>
      <dsp:spPr>
        <a:xfrm>
          <a:off x="3339340" y="1550900"/>
          <a:ext cx="1441230" cy="93679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90000">
              <a:schemeClr val="dk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dk2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Involved in higher education since 1979</a:t>
          </a:r>
        </a:p>
      </dsp:txBody>
      <dsp:txXfrm>
        <a:off x="3385071" y="1596631"/>
        <a:ext cx="1349768" cy="845337"/>
      </dsp:txXfrm>
    </dsp:sp>
    <dsp:sp modelId="{CBDB4180-F968-47E1-9D8E-38D0BA1D1D9D}">
      <dsp:nvSpPr>
        <dsp:cNvPr id="0" name=""/>
        <dsp:cNvSpPr/>
      </dsp:nvSpPr>
      <dsp:spPr>
        <a:xfrm>
          <a:off x="959840" y="469242"/>
          <a:ext cx="3100114" cy="3100114"/>
        </a:xfrm>
        <a:custGeom>
          <a:avLst/>
          <a:gdLst/>
          <a:ahLst/>
          <a:cxnLst/>
          <a:rect l="0" t="0" r="0" b="0"/>
          <a:pathLst>
            <a:path>
              <a:moveTo>
                <a:pt x="2939601" y="2236968"/>
              </a:moveTo>
              <a:arcTo wR="1550057" hR="1550057" stAng="1578310" swAng="1636495"/>
            </a:path>
          </a:pathLst>
        </a:custGeom>
        <a:noFill/>
        <a:ln w="1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2972A2-A6C0-4847-A2B1-9FE31FBA1CCD}">
      <dsp:nvSpPr>
        <dsp:cNvPr id="0" name=""/>
        <dsp:cNvSpPr/>
      </dsp:nvSpPr>
      <dsp:spPr>
        <a:xfrm>
          <a:off x="1789282" y="3100957"/>
          <a:ext cx="1441230" cy="93679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90000">
              <a:schemeClr val="dk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dk2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An educator, a trainer, and now a student too</a:t>
          </a:r>
        </a:p>
      </dsp:txBody>
      <dsp:txXfrm>
        <a:off x="1835013" y="3146688"/>
        <a:ext cx="1349768" cy="845337"/>
      </dsp:txXfrm>
    </dsp:sp>
    <dsp:sp modelId="{85179D84-180B-4A87-BD30-1F2280385A1F}">
      <dsp:nvSpPr>
        <dsp:cNvPr id="0" name=""/>
        <dsp:cNvSpPr/>
      </dsp:nvSpPr>
      <dsp:spPr>
        <a:xfrm>
          <a:off x="959840" y="469242"/>
          <a:ext cx="3100114" cy="3100114"/>
        </a:xfrm>
        <a:custGeom>
          <a:avLst/>
          <a:gdLst/>
          <a:ahLst/>
          <a:cxnLst/>
          <a:rect l="0" t="0" r="0" b="0"/>
          <a:pathLst>
            <a:path>
              <a:moveTo>
                <a:pt x="629790" y="2797369"/>
              </a:moveTo>
              <a:arcTo wR="1550057" hR="1550057" stAng="7585195" swAng="1636495"/>
            </a:path>
          </a:pathLst>
        </a:custGeom>
        <a:noFill/>
        <a:ln w="1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EFDBF7-3A71-4EF1-837D-F1CE36C803D8}">
      <dsp:nvSpPr>
        <dsp:cNvPr id="0" name=""/>
        <dsp:cNvSpPr/>
      </dsp:nvSpPr>
      <dsp:spPr>
        <a:xfrm>
          <a:off x="239225" y="1550900"/>
          <a:ext cx="1441230" cy="93679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90000">
              <a:schemeClr val="dk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dk2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Myers-Briggs says ENFP and most agree</a:t>
          </a:r>
        </a:p>
      </dsp:txBody>
      <dsp:txXfrm>
        <a:off x="284956" y="1596631"/>
        <a:ext cx="1349768" cy="845337"/>
      </dsp:txXfrm>
    </dsp:sp>
    <dsp:sp modelId="{83367A6B-A165-4A43-9C57-51BAF30C3BF5}">
      <dsp:nvSpPr>
        <dsp:cNvPr id="0" name=""/>
        <dsp:cNvSpPr/>
      </dsp:nvSpPr>
      <dsp:spPr>
        <a:xfrm>
          <a:off x="959840" y="469242"/>
          <a:ext cx="3100114" cy="3100114"/>
        </a:xfrm>
        <a:custGeom>
          <a:avLst/>
          <a:gdLst/>
          <a:ahLst/>
          <a:cxnLst/>
          <a:rect l="0" t="0" r="0" b="0"/>
          <a:pathLst>
            <a:path>
              <a:moveTo>
                <a:pt x="160513" y="863146"/>
              </a:moveTo>
              <a:arcTo wR="1550057" hR="1550057" stAng="12378310" swAng="1636495"/>
            </a:path>
          </a:pathLst>
        </a:custGeom>
        <a:noFill/>
        <a:ln w="100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07F9B-A32E-42FA-A258-B67E7FEC0EFA}">
      <dsp:nvSpPr>
        <dsp:cNvPr id="0" name=""/>
        <dsp:cNvSpPr/>
      </dsp:nvSpPr>
      <dsp:spPr>
        <a:xfrm>
          <a:off x="4408" y="654637"/>
          <a:ext cx="1190109" cy="11901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0381DB4-BC20-434A-B7A0-EE61C8B5F1EC}">
      <dsp:nvSpPr>
        <dsp:cNvPr id="0" name=""/>
        <dsp:cNvSpPr/>
      </dsp:nvSpPr>
      <dsp:spPr>
        <a:xfrm>
          <a:off x="4408" y="1951738"/>
          <a:ext cx="3400312" cy="510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Tuition Exchange Student Guidelines template</a:t>
          </a:r>
        </a:p>
      </dsp:txBody>
      <dsp:txXfrm>
        <a:off x="4408" y="1951738"/>
        <a:ext cx="3400312" cy="510046"/>
      </dsp:txXfrm>
    </dsp:sp>
    <dsp:sp modelId="{8F2782EF-7738-4E37-A8D9-04A8E5C1F4D5}">
      <dsp:nvSpPr>
        <dsp:cNvPr id="0" name=""/>
        <dsp:cNvSpPr/>
      </dsp:nvSpPr>
      <dsp:spPr>
        <a:xfrm>
          <a:off x="4408" y="2511549"/>
          <a:ext cx="3400312" cy="631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 guideline to confirm your guidelines are up-to-date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template to record your guidelines if guidelines are in your head</a:t>
          </a:r>
        </a:p>
      </dsp:txBody>
      <dsp:txXfrm>
        <a:off x="4408" y="2511549"/>
        <a:ext cx="3400312" cy="631283"/>
      </dsp:txXfrm>
    </dsp:sp>
    <dsp:sp modelId="{20B82A6D-2237-4ADF-B92F-381394CFDF28}">
      <dsp:nvSpPr>
        <dsp:cNvPr id="0" name=""/>
        <dsp:cNvSpPr/>
      </dsp:nvSpPr>
      <dsp:spPr>
        <a:xfrm>
          <a:off x="3999775" y="654637"/>
          <a:ext cx="1190109" cy="11901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15A775-CD58-443A-BA17-91A986AFCEF1}">
      <dsp:nvSpPr>
        <dsp:cNvPr id="0" name=""/>
        <dsp:cNvSpPr/>
      </dsp:nvSpPr>
      <dsp:spPr>
        <a:xfrm>
          <a:off x="3999775" y="1951738"/>
          <a:ext cx="3400312" cy="510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Tuition Exchange Handbook</a:t>
          </a:r>
        </a:p>
      </dsp:txBody>
      <dsp:txXfrm>
        <a:off x="3999775" y="1951738"/>
        <a:ext cx="3400312" cy="510046"/>
      </dsp:txXfrm>
    </dsp:sp>
    <dsp:sp modelId="{B73BD0B9-A3BA-4866-A796-04E07F43E824}">
      <dsp:nvSpPr>
        <dsp:cNvPr id="0" name=""/>
        <dsp:cNvSpPr/>
      </dsp:nvSpPr>
      <dsp:spPr>
        <a:xfrm>
          <a:off x="3999775" y="2511549"/>
          <a:ext cx="3400312" cy="631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 fluid document </a:t>
          </a:r>
        </a:p>
        <a:p>
          <a:pPr marL="0" lvl="0" indent="0" algn="l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Research when in doubt</a:t>
          </a:r>
        </a:p>
      </dsp:txBody>
      <dsp:txXfrm>
        <a:off x="3999775" y="2511549"/>
        <a:ext cx="3400312" cy="6312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5D2B6-FFB3-4983-B94D-C8219BED1643}">
      <dsp:nvSpPr>
        <dsp:cNvPr id="0" name=""/>
        <dsp:cNvSpPr/>
      </dsp:nvSpPr>
      <dsp:spPr>
        <a:xfrm>
          <a:off x="2861" y="104908"/>
          <a:ext cx="519011" cy="5190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5DD017-0AFC-4190-979A-8F74BA2EFCA7}">
      <dsp:nvSpPr>
        <dsp:cNvPr id="0" name=""/>
        <dsp:cNvSpPr/>
      </dsp:nvSpPr>
      <dsp:spPr>
        <a:xfrm>
          <a:off x="2861" y="792450"/>
          <a:ext cx="1482890" cy="1521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Families need reminding to complete the FAFSA and share the consequences if required!</a:t>
          </a:r>
        </a:p>
      </dsp:txBody>
      <dsp:txXfrm>
        <a:off x="2861" y="792450"/>
        <a:ext cx="1482890" cy="1521193"/>
      </dsp:txXfrm>
    </dsp:sp>
    <dsp:sp modelId="{9F13B5B7-EE50-40DC-B69E-2D9BA0E4C4BE}">
      <dsp:nvSpPr>
        <dsp:cNvPr id="0" name=""/>
        <dsp:cNvSpPr/>
      </dsp:nvSpPr>
      <dsp:spPr>
        <a:xfrm>
          <a:off x="2861" y="2392030"/>
          <a:ext cx="1482890" cy="1631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D6C080-53CA-4829-805E-93E75C45E030}">
      <dsp:nvSpPr>
        <dsp:cNvPr id="0" name=""/>
        <dsp:cNvSpPr/>
      </dsp:nvSpPr>
      <dsp:spPr>
        <a:xfrm>
          <a:off x="1745258" y="104908"/>
          <a:ext cx="519011" cy="5190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C127B2-66C5-499A-8B22-D4DE5488295A}">
      <dsp:nvSpPr>
        <dsp:cNvPr id="0" name=""/>
        <dsp:cNvSpPr/>
      </dsp:nvSpPr>
      <dsp:spPr>
        <a:xfrm>
          <a:off x="1745258" y="792450"/>
          <a:ext cx="1482890" cy="1521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Request a TE specific email address Think:  </a:t>
          </a:r>
          <a:r>
            <a:rPr lang="en-US" sz="1400" kern="1200" dirty="0">
              <a:hlinkClick xmlns:r="http://schemas.openxmlformats.org/officeDocument/2006/relationships" r:id="rId5"/>
            </a:rPr>
            <a:t>TE@myschool.edu</a:t>
          </a:r>
          <a:endParaRPr lang="en-US" sz="1400" kern="1200" dirty="0"/>
        </a:p>
      </dsp:txBody>
      <dsp:txXfrm>
        <a:off x="1745258" y="792450"/>
        <a:ext cx="1482890" cy="1521193"/>
      </dsp:txXfrm>
    </dsp:sp>
    <dsp:sp modelId="{8EE3323D-4EF6-4BA5-AC77-5B8CCF2F73FB}">
      <dsp:nvSpPr>
        <dsp:cNvPr id="0" name=""/>
        <dsp:cNvSpPr/>
      </dsp:nvSpPr>
      <dsp:spPr>
        <a:xfrm>
          <a:off x="1745258" y="2392030"/>
          <a:ext cx="1482890" cy="1631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2F0007-055F-4AA0-B711-DD8952080BC3}">
      <dsp:nvSpPr>
        <dsp:cNvPr id="0" name=""/>
        <dsp:cNvSpPr/>
      </dsp:nvSpPr>
      <dsp:spPr>
        <a:xfrm>
          <a:off x="3487654" y="104908"/>
          <a:ext cx="519011" cy="519011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ED23B6-BAFE-40CB-84BE-A15A43E2884F}">
      <dsp:nvSpPr>
        <dsp:cNvPr id="0" name=""/>
        <dsp:cNvSpPr/>
      </dsp:nvSpPr>
      <dsp:spPr>
        <a:xfrm>
          <a:off x="3487654" y="792450"/>
          <a:ext cx="1482890" cy="1521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Get assistance from Marketing make sure your message is school approved!</a:t>
          </a:r>
        </a:p>
      </dsp:txBody>
      <dsp:txXfrm>
        <a:off x="3487654" y="792450"/>
        <a:ext cx="1482890" cy="1521193"/>
      </dsp:txXfrm>
    </dsp:sp>
    <dsp:sp modelId="{C041BA5D-7A88-4B1A-9897-9E579E38B70B}">
      <dsp:nvSpPr>
        <dsp:cNvPr id="0" name=""/>
        <dsp:cNvSpPr/>
      </dsp:nvSpPr>
      <dsp:spPr>
        <a:xfrm>
          <a:off x="3487654" y="2392030"/>
          <a:ext cx="1482890" cy="1631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0E24B6-9EB6-4C61-AC1B-181DC4351F5B}">
      <dsp:nvSpPr>
        <dsp:cNvPr id="0" name=""/>
        <dsp:cNvSpPr/>
      </dsp:nvSpPr>
      <dsp:spPr>
        <a:xfrm>
          <a:off x="5230051" y="104908"/>
          <a:ext cx="519011" cy="519011"/>
        </a:xfrm>
        <a:prstGeom prst="rect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E64A29-E5EE-45F4-B82C-F665A7761579}">
      <dsp:nvSpPr>
        <dsp:cNvPr id="0" name=""/>
        <dsp:cNvSpPr/>
      </dsp:nvSpPr>
      <dsp:spPr>
        <a:xfrm>
          <a:off x="5230051" y="792450"/>
          <a:ext cx="1482890" cy="1521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This is a potential scholarship opportunity – but not one that is guaranteed! Be sure you disclose this…</a:t>
          </a:r>
        </a:p>
      </dsp:txBody>
      <dsp:txXfrm>
        <a:off x="5230051" y="792450"/>
        <a:ext cx="1482890" cy="1521193"/>
      </dsp:txXfrm>
    </dsp:sp>
    <dsp:sp modelId="{C6298F84-9DE5-414A-BF6C-B7DF3A7A999A}">
      <dsp:nvSpPr>
        <dsp:cNvPr id="0" name=""/>
        <dsp:cNvSpPr/>
      </dsp:nvSpPr>
      <dsp:spPr>
        <a:xfrm>
          <a:off x="5230051" y="2392030"/>
          <a:ext cx="1482890" cy="1631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E2A26F-F082-430B-9064-2EC042F1D795}">
      <dsp:nvSpPr>
        <dsp:cNvPr id="0" name=""/>
        <dsp:cNvSpPr/>
      </dsp:nvSpPr>
      <dsp:spPr>
        <a:xfrm>
          <a:off x="6972447" y="104908"/>
          <a:ext cx="519011" cy="519011"/>
        </a:xfrm>
        <a:prstGeom prst="rect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4FD1B-2830-4534-B97E-83A24C108975}">
      <dsp:nvSpPr>
        <dsp:cNvPr id="0" name=""/>
        <dsp:cNvSpPr/>
      </dsp:nvSpPr>
      <dsp:spPr>
        <a:xfrm>
          <a:off x="6972447" y="792450"/>
          <a:ext cx="1482890" cy="15211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>
              <a:hlinkClick xmlns:r="http://schemas.openxmlformats.org/officeDocument/2006/relationships" r:id="rId12"/>
            </a:rPr>
            <a:t>www.random.org</a:t>
          </a:r>
          <a:r>
            <a:rPr lang="en-US" sz="1400" kern="1200" dirty="0"/>
            <a:t> can help with lottery decisions</a:t>
          </a:r>
        </a:p>
      </dsp:txBody>
      <dsp:txXfrm>
        <a:off x="6972447" y="792450"/>
        <a:ext cx="1482890" cy="1521193"/>
      </dsp:txXfrm>
    </dsp:sp>
    <dsp:sp modelId="{18AB85DE-064B-4F30-8802-14D9E261BC99}">
      <dsp:nvSpPr>
        <dsp:cNvPr id="0" name=""/>
        <dsp:cNvSpPr/>
      </dsp:nvSpPr>
      <dsp:spPr>
        <a:xfrm>
          <a:off x="6857998" y="1613837"/>
          <a:ext cx="1482890" cy="16315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 calendar helps you keep track of what do I need to do next.  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Each school administers TE differently, encourage families to contact the TELO at their importing school for concise information.   </a:t>
          </a:r>
        </a:p>
      </dsp:txBody>
      <dsp:txXfrm>
        <a:off x="6857998" y="1613837"/>
        <a:ext cx="1482890" cy="163150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5A0C19-808B-4CB0-A66A-4E2066BCD2BB}">
      <dsp:nvSpPr>
        <dsp:cNvPr id="0" name=""/>
        <dsp:cNvSpPr/>
      </dsp:nvSpPr>
      <dsp:spPr>
        <a:xfrm>
          <a:off x="0" y="0"/>
          <a:ext cx="4838958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14FA0F-31D6-49C6-9B86-CC285BA6A565}">
      <dsp:nvSpPr>
        <dsp:cNvPr id="0" name=""/>
        <dsp:cNvSpPr/>
      </dsp:nvSpPr>
      <dsp:spPr>
        <a:xfrm>
          <a:off x="0" y="0"/>
          <a:ext cx="4838958" cy="1116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TE members can choose to participate in E/I 3 and or DC 3</a:t>
          </a:r>
        </a:p>
      </dsp:txBody>
      <dsp:txXfrm>
        <a:off x="0" y="0"/>
        <a:ext cx="4838958" cy="1116971"/>
      </dsp:txXfrm>
    </dsp:sp>
    <dsp:sp modelId="{87132993-F594-47C3-AA8E-AD789B40ADDB}">
      <dsp:nvSpPr>
        <dsp:cNvPr id="0" name=""/>
        <dsp:cNvSpPr/>
      </dsp:nvSpPr>
      <dsp:spPr>
        <a:xfrm>
          <a:off x="0" y="1116971"/>
          <a:ext cx="4838958" cy="0"/>
        </a:xfrm>
        <a:prstGeom prst="line">
          <a:avLst/>
        </a:prstGeom>
        <a:solidFill>
          <a:schemeClr val="accent2">
            <a:hueOff val="459506"/>
            <a:satOff val="8602"/>
            <a:lumOff val="-523"/>
            <a:alphaOff val="0"/>
          </a:schemeClr>
        </a:solidFill>
        <a:ln w="19050" cap="flat" cmpd="sng" algn="ctr">
          <a:solidFill>
            <a:schemeClr val="accent2">
              <a:hueOff val="459506"/>
              <a:satOff val="8602"/>
              <a:lumOff val="-5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59DA6-8ED2-4701-B91A-74E36E9488DC}">
      <dsp:nvSpPr>
        <dsp:cNvPr id="0" name=""/>
        <dsp:cNvSpPr/>
      </dsp:nvSpPr>
      <dsp:spPr>
        <a:xfrm>
          <a:off x="0" y="1116971"/>
          <a:ext cx="4838958" cy="1116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Still your program for purposes of administration and oversight</a:t>
          </a:r>
        </a:p>
      </dsp:txBody>
      <dsp:txXfrm>
        <a:off x="0" y="1116971"/>
        <a:ext cx="4838958" cy="1116971"/>
      </dsp:txXfrm>
    </dsp:sp>
    <dsp:sp modelId="{0C4599D2-CD85-45C7-BA41-1D7AF3922A12}">
      <dsp:nvSpPr>
        <dsp:cNvPr id="0" name=""/>
        <dsp:cNvSpPr/>
      </dsp:nvSpPr>
      <dsp:spPr>
        <a:xfrm>
          <a:off x="0" y="2233943"/>
          <a:ext cx="4838958" cy="0"/>
        </a:xfrm>
        <a:prstGeom prst="line">
          <a:avLst/>
        </a:prstGeom>
        <a:solidFill>
          <a:schemeClr val="accent2">
            <a:hueOff val="919011"/>
            <a:satOff val="17205"/>
            <a:lumOff val="-1046"/>
            <a:alphaOff val="0"/>
          </a:schemeClr>
        </a:solidFill>
        <a:ln w="19050" cap="flat" cmpd="sng" algn="ctr">
          <a:solidFill>
            <a:schemeClr val="accent2">
              <a:hueOff val="919011"/>
              <a:satOff val="17205"/>
              <a:lumOff val="-10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7BA52E-0CBB-43F0-A899-7AF70F231087}">
      <dsp:nvSpPr>
        <dsp:cNvPr id="0" name=""/>
        <dsp:cNvSpPr/>
      </dsp:nvSpPr>
      <dsp:spPr>
        <a:xfrm>
          <a:off x="0" y="2233943"/>
          <a:ext cx="4838958" cy="1116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TE Central knows these additions provide for increased exports</a:t>
          </a:r>
        </a:p>
      </dsp:txBody>
      <dsp:txXfrm>
        <a:off x="0" y="2233943"/>
        <a:ext cx="4838958" cy="1116971"/>
      </dsp:txXfrm>
    </dsp:sp>
    <dsp:sp modelId="{D4C53E41-331A-453E-91E2-A11ADA507842}">
      <dsp:nvSpPr>
        <dsp:cNvPr id="0" name=""/>
        <dsp:cNvSpPr/>
      </dsp:nvSpPr>
      <dsp:spPr>
        <a:xfrm>
          <a:off x="0" y="3350915"/>
          <a:ext cx="4838958" cy="0"/>
        </a:xfrm>
        <a:prstGeom prst="line">
          <a:avLst/>
        </a:prstGeom>
        <a:solidFill>
          <a:schemeClr val="accent2">
            <a:hueOff val="1378517"/>
            <a:satOff val="25807"/>
            <a:lumOff val="-1569"/>
            <a:alphaOff val="0"/>
          </a:schemeClr>
        </a:solidFill>
        <a:ln w="19050" cap="flat" cmpd="sng" algn="ctr">
          <a:solidFill>
            <a:schemeClr val="accent2">
              <a:hueOff val="1378517"/>
              <a:satOff val="25807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C5ED5-1F7F-4197-91E2-7862DC8649FD}">
      <dsp:nvSpPr>
        <dsp:cNvPr id="0" name=""/>
        <dsp:cNvSpPr/>
      </dsp:nvSpPr>
      <dsp:spPr>
        <a:xfrm>
          <a:off x="0" y="3350915"/>
          <a:ext cx="4838958" cy="11169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Check out the Instructions area for additional information</a:t>
          </a:r>
        </a:p>
      </dsp:txBody>
      <dsp:txXfrm>
        <a:off x="0" y="3350915"/>
        <a:ext cx="4838958" cy="111697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92BAC-1544-43A5-9E2D-71286F10D8A5}">
      <dsp:nvSpPr>
        <dsp:cNvPr id="0" name=""/>
        <dsp:cNvSpPr/>
      </dsp:nvSpPr>
      <dsp:spPr>
        <a:xfrm>
          <a:off x="4509" y="201029"/>
          <a:ext cx="847546" cy="84754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FE5F47-F10F-4C19-A2E3-2E396B935565}">
      <dsp:nvSpPr>
        <dsp:cNvPr id="0" name=""/>
        <dsp:cNvSpPr/>
      </dsp:nvSpPr>
      <dsp:spPr>
        <a:xfrm>
          <a:off x="4509" y="1183445"/>
          <a:ext cx="2421562" cy="885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Export/Import 3 (E/I 3) </a:t>
          </a:r>
        </a:p>
      </dsp:txBody>
      <dsp:txXfrm>
        <a:off x="4509" y="1183445"/>
        <a:ext cx="2421562" cy="885383"/>
      </dsp:txXfrm>
    </dsp:sp>
    <dsp:sp modelId="{241FF7C7-61D7-4BF4-9544-F51D09C0BF0F}">
      <dsp:nvSpPr>
        <dsp:cNvPr id="0" name=""/>
        <dsp:cNvSpPr/>
      </dsp:nvSpPr>
      <dsp:spPr>
        <a:xfrm>
          <a:off x="4509" y="2131558"/>
          <a:ext cx="2421562" cy="1205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8866F6-DA57-4BA3-AF3B-9CC03385872D}">
      <dsp:nvSpPr>
        <dsp:cNvPr id="0" name=""/>
        <dsp:cNvSpPr/>
      </dsp:nvSpPr>
      <dsp:spPr>
        <a:xfrm>
          <a:off x="2849845" y="201029"/>
          <a:ext cx="847546" cy="84754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AB8A64-1825-4E8C-99F0-C5570C23920F}">
      <dsp:nvSpPr>
        <dsp:cNvPr id="0" name=""/>
        <dsp:cNvSpPr/>
      </dsp:nvSpPr>
      <dsp:spPr>
        <a:xfrm>
          <a:off x="2849845" y="1183445"/>
          <a:ext cx="2421562" cy="885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Opportunity to export up to three TE scholars annually without impacting your Balance Sheet</a:t>
          </a:r>
        </a:p>
      </dsp:txBody>
      <dsp:txXfrm>
        <a:off x="2849845" y="1183445"/>
        <a:ext cx="2421562" cy="885383"/>
      </dsp:txXfrm>
    </dsp:sp>
    <dsp:sp modelId="{3D2DF0B4-8E4A-4640-B8D4-AEF004B32A3C}">
      <dsp:nvSpPr>
        <dsp:cNvPr id="0" name=""/>
        <dsp:cNvSpPr/>
      </dsp:nvSpPr>
      <dsp:spPr>
        <a:xfrm>
          <a:off x="2849845" y="2131558"/>
          <a:ext cx="2421562" cy="1205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each TE school can offer increased export opportunities to employees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can export with any TE school – not just a few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issue of Restriction should be a non-issue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update your profile question #9 to YES!</a:t>
          </a:r>
        </a:p>
      </dsp:txBody>
      <dsp:txXfrm>
        <a:off x="2849845" y="2131558"/>
        <a:ext cx="2421562" cy="1205948"/>
      </dsp:txXfrm>
    </dsp:sp>
    <dsp:sp modelId="{B5AFC84C-0C38-43C5-9D05-8DD821210993}">
      <dsp:nvSpPr>
        <dsp:cNvPr id="0" name=""/>
        <dsp:cNvSpPr/>
      </dsp:nvSpPr>
      <dsp:spPr>
        <a:xfrm>
          <a:off x="5695181" y="201029"/>
          <a:ext cx="847546" cy="84754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5F67F-1A46-4ED1-BB59-9A267FC8D6F2}">
      <dsp:nvSpPr>
        <dsp:cNvPr id="0" name=""/>
        <dsp:cNvSpPr/>
      </dsp:nvSpPr>
      <dsp:spPr>
        <a:xfrm>
          <a:off x="5695181" y="1183445"/>
          <a:ext cx="2421562" cy="885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No additional cost to participate in this option</a:t>
          </a:r>
        </a:p>
      </dsp:txBody>
      <dsp:txXfrm>
        <a:off x="5695181" y="1183445"/>
        <a:ext cx="2421562" cy="885383"/>
      </dsp:txXfrm>
    </dsp:sp>
    <dsp:sp modelId="{7C110211-955A-4C26-9E33-1CB35A70B712}">
      <dsp:nvSpPr>
        <dsp:cNvPr id="0" name=""/>
        <dsp:cNvSpPr/>
      </dsp:nvSpPr>
      <dsp:spPr>
        <a:xfrm>
          <a:off x="5695181" y="2131558"/>
          <a:ext cx="2421562" cy="1205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6BD13-7E86-4637-BE57-526964296933}">
      <dsp:nvSpPr>
        <dsp:cNvPr id="0" name=""/>
        <dsp:cNvSpPr/>
      </dsp:nvSpPr>
      <dsp:spPr>
        <a:xfrm>
          <a:off x="0" y="0"/>
          <a:ext cx="8121253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</a:schemeClr>
            </a:gs>
            <a:gs pos="90000">
              <a:schemeClr val="accent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E4D828-8092-4C16-B217-198E487940BF}">
      <dsp:nvSpPr>
        <dsp:cNvPr id="0" name=""/>
        <dsp:cNvSpPr/>
      </dsp:nvSpPr>
      <dsp:spPr>
        <a:xfrm>
          <a:off x="0" y="0"/>
          <a:ext cx="8121253" cy="884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Understanding Institutional Capacity</a:t>
          </a:r>
        </a:p>
      </dsp:txBody>
      <dsp:txXfrm>
        <a:off x="0" y="0"/>
        <a:ext cx="8121253" cy="884634"/>
      </dsp:txXfrm>
    </dsp:sp>
    <dsp:sp modelId="{AAD688EA-1568-4FF6-8EA8-D73B5638B295}">
      <dsp:nvSpPr>
        <dsp:cNvPr id="0" name=""/>
        <dsp:cNvSpPr/>
      </dsp:nvSpPr>
      <dsp:spPr>
        <a:xfrm>
          <a:off x="0" y="884634"/>
          <a:ext cx="8121253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</a:schemeClr>
            </a:gs>
            <a:gs pos="90000">
              <a:schemeClr val="accent3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31AAC8B-B684-482F-B71E-B77EF287EABB}">
      <dsp:nvSpPr>
        <dsp:cNvPr id="0" name=""/>
        <dsp:cNvSpPr/>
      </dsp:nvSpPr>
      <dsp:spPr>
        <a:xfrm>
          <a:off x="0" y="884634"/>
          <a:ext cx="8121253" cy="884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Balance Sheet </a:t>
          </a:r>
        </a:p>
      </dsp:txBody>
      <dsp:txXfrm>
        <a:off x="0" y="884634"/>
        <a:ext cx="8121253" cy="884634"/>
      </dsp:txXfrm>
    </dsp:sp>
    <dsp:sp modelId="{0769F857-5A1E-4970-B65E-F40E00CAF294}">
      <dsp:nvSpPr>
        <dsp:cNvPr id="0" name=""/>
        <dsp:cNvSpPr/>
      </dsp:nvSpPr>
      <dsp:spPr>
        <a:xfrm>
          <a:off x="0" y="1769268"/>
          <a:ext cx="8121253" cy="0"/>
        </a:xfrm>
        <a:prstGeom prst="lin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</a:schemeClr>
            </a:gs>
            <a:gs pos="90000">
              <a:schemeClr val="accent4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E4DC26-B5C2-47F5-9031-C96DA49B639B}">
      <dsp:nvSpPr>
        <dsp:cNvPr id="0" name=""/>
        <dsp:cNvSpPr/>
      </dsp:nvSpPr>
      <dsp:spPr>
        <a:xfrm>
          <a:off x="0" y="1769268"/>
          <a:ext cx="8121253" cy="884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TELO Responsibilities</a:t>
          </a:r>
        </a:p>
      </dsp:txBody>
      <dsp:txXfrm>
        <a:off x="0" y="1769268"/>
        <a:ext cx="8121253" cy="884634"/>
      </dsp:txXfrm>
    </dsp:sp>
    <dsp:sp modelId="{4A5F7703-4ED3-4F72-904D-0257943D95CE}">
      <dsp:nvSpPr>
        <dsp:cNvPr id="0" name=""/>
        <dsp:cNvSpPr/>
      </dsp:nvSpPr>
      <dsp:spPr>
        <a:xfrm>
          <a:off x="0" y="2653902"/>
          <a:ext cx="8121253" cy="0"/>
        </a:xfrm>
        <a:prstGeom prst="lin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</a:schemeClr>
            </a:gs>
            <a:gs pos="90000">
              <a:schemeClr val="accent5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FE49119-5F5D-4F32-BB50-045FA48A6551}">
      <dsp:nvSpPr>
        <dsp:cNvPr id="0" name=""/>
        <dsp:cNvSpPr/>
      </dsp:nvSpPr>
      <dsp:spPr>
        <a:xfrm>
          <a:off x="0" y="2653902"/>
          <a:ext cx="8121253" cy="8846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t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TE program options</a:t>
          </a:r>
        </a:p>
      </dsp:txBody>
      <dsp:txXfrm>
        <a:off x="0" y="2653902"/>
        <a:ext cx="8121253" cy="88463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EEE40D-372B-4246-A6D8-199642FCFF03}">
      <dsp:nvSpPr>
        <dsp:cNvPr id="0" name=""/>
        <dsp:cNvSpPr/>
      </dsp:nvSpPr>
      <dsp:spPr>
        <a:xfrm rot="5400000">
          <a:off x="5250496" y="-2257301"/>
          <a:ext cx="543911" cy="519760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hlinkClick xmlns:r="http://schemas.openxmlformats.org/officeDocument/2006/relationships" r:id="rId1"/>
            </a:rPr>
            <a:t>jdodson@tuitionexchange.org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402.418.1081  </a:t>
          </a:r>
        </a:p>
      </dsp:txBody>
      <dsp:txXfrm rot="-5400000">
        <a:off x="2923651" y="96096"/>
        <a:ext cx="5171049" cy="490807"/>
      </dsp:txXfrm>
    </dsp:sp>
    <dsp:sp modelId="{D63BC53E-D16F-48D6-80A9-8DE762F8A619}">
      <dsp:nvSpPr>
        <dsp:cNvPr id="0" name=""/>
        <dsp:cNvSpPr/>
      </dsp:nvSpPr>
      <dsp:spPr>
        <a:xfrm>
          <a:off x="0" y="1555"/>
          <a:ext cx="2923651" cy="67988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90000">
              <a:schemeClr val="dk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dk2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Janet Dodson,  Associate Director of Communications</a:t>
          </a:r>
        </a:p>
      </dsp:txBody>
      <dsp:txXfrm>
        <a:off x="33189" y="34744"/>
        <a:ext cx="2857273" cy="613511"/>
      </dsp:txXfrm>
    </dsp:sp>
    <dsp:sp modelId="{FDD61CD6-E7B4-46B1-BD01-AC799AACC864}">
      <dsp:nvSpPr>
        <dsp:cNvPr id="0" name=""/>
        <dsp:cNvSpPr/>
      </dsp:nvSpPr>
      <dsp:spPr>
        <a:xfrm rot="5400000">
          <a:off x="5250496" y="-1543416"/>
          <a:ext cx="543911" cy="519760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hlinkClick xmlns:r="http://schemas.openxmlformats.org/officeDocument/2006/relationships" r:id="rId2"/>
            </a:rPr>
            <a:t>rshorb@tuitionexchange.org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518.859.7301</a:t>
          </a:r>
        </a:p>
      </dsp:txBody>
      <dsp:txXfrm rot="-5400000">
        <a:off x="2923651" y="809981"/>
        <a:ext cx="5171049" cy="490807"/>
      </dsp:txXfrm>
    </dsp:sp>
    <dsp:sp modelId="{919EAF7D-0E45-4B92-9A22-7BC3AEF45F14}">
      <dsp:nvSpPr>
        <dsp:cNvPr id="0" name=""/>
        <dsp:cNvSpPr/>
      </dsp:nvSpPr>
      <dsp:spPr>
        <a:xfrm>
          <a:off x="0" y="715439"/>
          <a:ext cx="2923651" cy="67988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90000">
              <a:schemeClr val="dk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dk2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Robert Shorb, Executive Director and CEO</a:t>
          </a:r>
        </a:p>
      </dsp:txBody>
      <dsp:txXfrm>
        <a:off x="33189" y="748628"/>
        <a:ext cx="2857273" cy="613511"/>
      </dsp:txXfrm>
    </dsp:sp>
    <dsp:sp modelId="{678F144D-D013-49E9-9C74-273377C6BCA8}">
      <dsp:nvSpPr>
        <dsp:cNvPr id="0" name=""/>
        <dsp:cNvSpPr/>
      </dsp:nvSpPr>
      <dsp:spPr>
        <a:xfrm rot="5400000">
          <a:off x="5250496" y="-829532"/>
          <a:ext cx="543911" cy="519760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klev@tuitionexchange.org</a:t>
          </a:r>
        </a:p>
      </dsp:txBody>
      <dsp:txXfrm rot="-5400000">
        <a:off x="2923651" y="1523865"/>
        <a:ext cx="5171049" cy="490807"/>
      </dsp:txXfrm>
    </dsp:sp>
    <dsp:sp modelId="{9B2BEA90-7129-4D05-87FB-D37C3FE54E99}">
      <dsp:nvSpPr>
        <dsp:cNvPr id="0" name=""/>
        <dsp:cNvSpPr/>
      </dsp:nvSpPr>
      <dsp:spPr>
        <a:xfrm>
          <a:off x="0" y="1429323"/>
          <a:ext cx="2923651" cy="67988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90000">
              <a:schemeClr val="dk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dk2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Kristine Lev, Assistant Director of Administration</a:t>
          </a:r>
        </a:p>
      </dsp:txBody>
      <dsp:txXfrm>
        <a:off x="33189" y="1462512"/>
        <a:ext cx="2857273" cy="613511"/>
      </dsp:txXfrm>
    </dsp:sp>
    <dsp:sp modelId="{BDEFD530-5637-43F3-8DBD-AEA421E17542}">
      <dsp:nvSpPr>
        <dsp:cNvPr id="0" name=""/>
        <dsp:cNvSpPr/>
      </dsp:nvSpPr>
      <dsp:spPr>
        <a:xfrm rot="5400000">
          <a:off x="5250496" y="-115648"/>
          <a:ext cx="543911" cy="5197601"/>
        </a:xfrm>
        <a:prstGeom prst="round2Same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hlinkClick xmlns:r="http://schemas.openxmlformats.org/officeDocument/2006/relationships" r:id="rId3"/>
            </a:rPr>
            <a:t>info@tuitionexchange.org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301.941.1827</a:t>
          </a:r>
        </a:p>
      </dsp:txBody>
      <dsp:txXfrm rot="-5400000">
        <a:off x="2923651" y="2237749"/>
        <a:ext cx="5171049" cy="490807"/>
      </dsp:txXfrm>
    </dsp:sp>
    <dsp:sp modelId="{99FCBE32-D67E-4D2B-9466-F13FD5081031}">
      <dsp:nvSpPr>
        <dsp:cNvPr id="0" name=""/>
        <dsp:cNvSpPr/>
      </dsp:nvSpPr>
      <dsp:spPr>
        <a:xfrm>
          <a:off x="0" y="2143207"/>
          <a:ext cx="2923651" cy="67988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90000">
              <a:schemeClr val="dk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dk2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Tuition Exchange Central</a:t>
          </a:r>
        </a:p>
      </dsp:txBody>
      <dsp:txXfrm>
        <a:off x="33189" y="2176396"/>
        <a:ext cx="2857273" cy="613511"/>
      </dsp:txXfrm>
    </dsp:sp>
    <dsp:sp modelId="{2B677C92-3B26-4D1A-BAF3-5D5D9E4372AA}">
      <dsp:nvSpPr>
        <dsp:cNvPr id="0" name=""/>
        <dsp:cNvSpPr/>
      </dsp:nvSpPr>
      <dsp:spPr>
        <a:xfrm>
          <a:off x="0" y="2857092"/>
          <a:ext cx="2923651" cy="67988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</a:schemeClr>
            </a:gs>
            <a:gs pos="90000">
              <a:schemeClr val="dk2">
                <a:hueOff val="0"/>
                <a:satOff val="0"/>
                <a:lumOff val="0"/>
                <a:alphaOff val="0"/>
                <a:shade val="100000"/>
                <a:satMod val="105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rightRoom" dir="t"/>
        </a:scene3d>
        <a:sp3d extrusionH="12700" contourW="25400" prstMaterial="flat">
          <a:bevelT w="63500" h="152400" prst="angle"/>
          <a:contourClr>
            <a:schemeClr val="dk2">
              <a:hueOff val="0"/>
              <a:satOff val="0"/>
              <a:lumOff val="0"/>
              <a:alphaOff val="0"/>
              <a:shade val="27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On line at </a:t>
          </a:r>
          <a:r>
            <a:rPr lang="en-US" sz="1800" kern="1200" dirty="0">
              <a:hlinkClick xmlns:r="http://schemas.openxmlformats.org/officeDocument/2006/relationships" r:id="rId4"/>
            </a:rPr>
            <a:t>www.tuitionexchange.org</a:t>
          </a:r>
          <a:endParaRPr lang="en-US" sz="1800" kern="1200" dirty="0"/>
        </a:p>
      </dsp:txBody>
      <dsp:txXfrm>
        <a:off x="33189" y="2890281"/>
        <a:ext cx="2857273" cy="6135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A16E0-537C-44C0-BAEF-F2CED000D3D4}">
      <dsp:nvSpPr>
        <dsp:cNvPr id="0" name=""/>
        <dsp:cNvSpPr/>
      </dsp:nvSpPr>
      <dsp:spPr>
        <a:xfrm>
          <a:off x="36683" y="1021172"/>
          <a:ext cx="654846" cy="65484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A996EB-1FAB-4B56-A03B-7091A82B52DA}">
      <dsp:nvSpPr>
        <dsp:cNvPr id="0" name=""/>
        <dsp:cNvSpPr/>
      </dsp:nvSpPr>
      <dsp:spPr>
        <a:xfrm>
          <a:off x="174201" y="1158690"/>
          <a:ext cx="379810" cy="3798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D31568-F55D-463F-9407-283653F8B8BF}">
      <dsp:nvSpPr>
        <dsp:cNvPr id="0" name=""/>
        <dsp:cNvSpPr/>
      </dsp:nvSpPr>
      <dsp:spPr>
        <a:xfrm>
          <a:off x="831854" y="1021172"/>
          <a:ext cx="1543566" cy="654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 father, stepfather, brother, uncle, great uncle, great-great uncle, fraternity brother, speed walker, volunteer, team leader</a:t>
          </a:r>
        </a:p>
      </dsp:txBody>
      <dsp:txXfrm>
        <a:off x="831854" y="1021172"/>
        <a:ext cx="1543566" cy="654846"/>
      </dsp:txXfrm>
    </dsp:sp>
    <dsp:sp modelId="{704C60D7-9C87-4A27-B0F9-8EB6D48321A3}">
      <dsp:nvSpPr>
        <dsp:cNvPr id="0" name=""/>
        <dsp:cNvSpPr/>
      </dsp:nvSpPr>
      <dsp:spPr>
        <a:xfrm>
          <a:off x="2644375" y="1021172"/>
          <a:ext cx="654846" cy="65484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4AC08D-A67B-4FDF-AE37-D509046CF08B}">
      <dsp:nvSpPr>
        <dsp:cNvPr id="0" name=""/>
        <dsp:cNvSpPr/>
      </dsp:nvSpPr>
      <dsp:spPr>
        <a:xfrm>
          <a:off x="2781893" y="1158690"/>
          <a:ext cx="379810" cy="3798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2ADB1E-F1F9-4BD3-BBFB-DA498AA37F6D}">
      <dsp:nvSpPr>
        <dsp:cNvPr id="0" name=""/>
        <dsp:cNvSpPr/>
      </dsp:nvSpPr>
      <dsp:spPr>
        <a:xfrm>
          <a:off x="3439546" y="1021172"/>
          <a:ext cx="1543566" cy="654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Involved in higher education since 1977</a:t>
          </a:r>
        </a:p>
      </dsp:txBody>
      <dsp:txXfrm>
        <a:off x="3439546" y="1021172"/>
        <a:ext cx="1543566" cy="654846"/>
      </dsp:txXfrm>
    </dsp:sp>
    <dsp:sp modelId="{39676D25-554E-4655-BF1D-FD621F1B34B3}">
      <dsp:nvSpPr>
        <dsp:cNvPr id="0" name=""/>
        <dsp:cNvSpPr/>
      </dsp:nvSpPr>
      <dsp:spPr>
        <a:xfrm>
          <a:off x="36683" y="2362581"/>
          <a:ext cx="654846" cy="65484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1458ED-82F0-4F6F-B354-92A6E0C1D816}">
      <dsp:nvSpPr>
        <dsp:cNvPr id="0" name=""/>
        <dsp:cNvSpPr/>
      </dsp:nvSpPr>
      <dsp:spPr>
        <a:xfrm>
          <a:off x="174201" y="2500098"/>
          <a:ext cx="379810" cy="3798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B3BA29-2E22-4767-AC1C-CCF4138D5B0B}">
      <dsp:nvSpPr>
        <dsp:cNvPr id="0" name=""/>
        <dsp:cNvSpPr/>
      </dsp:nvSpPr>
      <dsp:spPr>
        <a:xfrm>
          <a:off x="831854" y="2362581"/>
          <a:ext cx="1543566" cy="654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An administrator who choose a career in financial aid administration</a:t>
          </a:r>
        </a:p>
      </dsp:txBody>
      <dsp:txXfrm>
        <a:off x="831854" y="2362581"/>
        <a:ext cx="1543566" cy="654846"/>
      </dsp:txXfrm>
    </dsp:sp>
    <dsp:sp modelId="{9A7FC152-0F69-4AA4-971A-79441D200F7B}">
      <dsp:nvSpPr>
        <dsp:cNvPr id="0" name=""/>
        <dsp:cNvSpPr/>
      </dsp:nvSpPr>
      <dsp:spPr>
        <a:xfrm>
          <a:off x="2644375" y="2362581"/>
          <a:ext cx="654846" cy="654846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081804-A5F5-4F40-A222-882AB23DFDE7}">
      <dsp:nvSpPr>
        <dsp:cNvPr id="0" name=""/>
        <dsp:cNvSpPr/>
      </dsp:nvSpPr>
      <dsp:spPr>
        <a:xfrm>
          <a:off x="2781893" y="2500098"/>
          <a:ext cx="379810" cy="3798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1BA8AA-F5AA-4151-AD42-47BE79DAAC7C}">
      <dsp:nvSpPr>
        <dsp:cNvPr id="0" name=""/>
        <dsp:cNvSpPr/>
      </dsp:nvSpPr>
      <dsp:spPr>
        <a:xfrm>
          <a:off x="3439546" y="2362581"/>
          <a:ext cx="1543566" cy="6548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 first-generation student dedicated to help thousands of students get their college degrees</a:t>
          </a:r>
        </a:p>
      </dsp:txBody>
      <dsp:txXfrm>
        <a:off x="3439546" y="2362581"/>
        <a:ext cx="1543566" cy="6548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C1B22-B929-4BF8-AA28-C63FA88D560A}">
      <dsp:nvSpPr>
        <dsp:cNvPr id="0" name=""/>
        <dsp:cNvSpPr/>
      </dsp:nvSpPr>
      <dsp:spPr>
        <a:xfrm>
          <a:off x="8019" y="524469"/>
          <a:ext cx="1188947" cy="11889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530DD-6556-4AE5-8A0A-4F209CD1F0C7}">
      <dsp:nvSpPr>
        <dsp:cNvPr id="0" name=""/>
        <dsp:cNvSpPr/>
      </dsp:nvSpPr>
      <dsp:spPr>
        <a:xfrm>
          <a:off x="8019" y="1831603"/>
          <a:ext cx="3396991" cy="509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Increasing TE scholarship offers</a:t>
          </a:r>
        </a:p>
      </dsp:txBody>
      <dsp:txXfrm>
        <a:off x="8019" y="1831603"/>
        <a:ext cx="3396991" cy="509548"/>
      </dsp:txXfrm>
    </dsp:sp>
    <dsp:sp modelId="{2A0C931E-441F-4EC0-852B-1C3A0AA9403E}">
      <dsp:nvSpPr>
        <dsp:cNvPr id="0" name=""/>
        <dsp:cNvSpPr/>
      </dsp:nvSpPr>
      <dsp:spPr>
        <a:xfrm>
          <a:off x="8019" y="2396123"/>
          <a:ext cx="3396991" cy="876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potential for an increase in Auxiliary income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recent graduate isn’t burdened by student loan debt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potential for an increase in giving income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national footprint increases geographical diversity</a:t>
          </a:r>
        </a:p>
      </dsp:txBody>
      <dsp:txXfrm>
        <a:off x="8019" y="2396123"/>
        <a:ext cx="3396991" cy="876876"/>
      </dsp:txXfrm>
    </dsp:sp>
    <dsp:sp modelId="{632D3433-2B18-4B58-8B35-E26CCE6B7FA2}">
      <dsp:nvSpPr>
        <dsp:cNvPr id="0" name=""/>
        <dsp:cNvSpPr/>
      </dsp:nvSpPr>
      <dsp:spPr>
        <a:xfrm>
          <a:off x="3999485" y="524469"/>
          <a:ext cx="1188947" cy="11889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D3C022-23A0-48FD-AFE5-45BE0E6B0DA7}">
      <dsp:nvSpPr>
        <dsp:cNvPr id="0" name=""/>
        <dsp:cNvSpPr/>
      </dsp:nvSpPr>
      <dsp:spPr>
        <a:xfrm>
          <a:off x="3999485" y="1831603"/>
          <a:ext cx="3396991" cy="5095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Make every student’s experience a positive one and your Balance Sheet improves </a:t>
          </a:r>
        </a:p>
      </dsp:txBody>
      <dsp:txXfrm>
        <a:off x="3999485" y="1831603"/>
        <a:ext cx="3396991" cy="509548"/>
      </dsp:txXfrm>
    </dsp:sp>
    <dsp:sp modelId="{B948E8E1-CE7F-4D46-A1C2-3DED1B754A17}">
      <dsp:nvSpPr>
        <dsp:cNvPr id="0" name=""/>
        <dsp:cNvSpPr/>
      </dsp:nvSpPr>
      <dsp:spPr>
        <a:xfrm>
          <a:off x="3999485" y="2396123"/>
          <a:ext cx="3396991" cy="876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AEE003-7BDD-48EE-A658-DFD4AF7DF8C0}">
      <dsp:nvSpPr>
        <dsp:cNvPr id="0" name=""/>
        <dsp:cNvSpPr/>
      </dsp:nvSpPr>
      <dsp:spPr>
        <a:xfrm>
          <a:off x="4408" y="348410"/>
          <a:ext cx="1190109" cy="11901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A65BCC-4368-420B-85A7-1DA18C86629A}">
      <dsp:nvSpPr>
        <dsp:cNvPr id="0" name=""/>
        <dsp:cNvSpPr/>
      </dsp:nvSpPr>
      <dsp:spPr>
        <a:xfrm>
          <a:off x="4408" y="1671847"/>
          <a:ext cx="3400312" cy="653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Always work closely with your Enrollment Management Team, Financial Aid Office and Human Resources</a:t>
          </a:r>
        </a:p>
      </dsp:txBody>
      <dsp:txXfrm>
        <a:off x="4408" y="1671847"/>
        <a:ext cx="3400312" cy="653497"/>
      </dsp:txXfrm>
    </dsp:sp>
    <dsp:sp modelId="{B7A7EB15-2B4D-4B48-B181-BCAA310EC388}">
      <dsp:nvSpPr>
        <dsp:cNvPr id="0" name=""/>
        <dsp:cNvSpPr/>
      </dsp:nvSpPr>
      <dsp:spPr>
        <a:xfrm>
          <a:off x="4408" y="2387358"/>
          <a:ext cx="3400312" cy="1061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Remember TE Scholarships are NOT a guaranteed employee benefit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There are program deadlines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Keep your TE profile up to date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Share your TE stories</a:t>
          </a:r>
        </a:p>
      </dsp:txBody>
      <dsp:txXfrm>
        <a:off x="4408" y="2387358"/>
        <a:ext cx="3400312" cy="1061701"/>
      </dsp:txXfrm>
    </dsp:sp>
    <dsp:sp modelId="{35332456-FB76-489D-9152-7676E78E40E9}">
      <dsp:nvSpPr>
        <dsp:cNvPr id="0" name=""/>
        <dsp:cNvSpPr/>
      </dsp:nvSpPr>
      <dsp:spPr>
        <a:xfrm>
          <a:off x="3999775" y="348410"/>
          <a:ext cx="1190109" cy="11901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981E09-8A11-41FC-A7F9-4F4D166D9DCC}">
      <dsp:nvSpPr>
        <dsp:cNvPr id="0" name=""/>
        <dsp:cNvSpPr/>
      </dsp:nvSpPr>
      <dsp:spPr>
        <a:xfrm>
          <a:off x="3999775" y="1671847"/>
          <a:ext cx="3400312" cy="653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Remember TE is a two-way street.  </a:t>
          </a:r>
        </a:p>
      </dsp:txBody>
      <dsp:txXfrm>
        <a:off x="3999775" y="1671847"/>
        <a:ext cx="3400312" cy="653497"/>
      </dsp:txXfrm>
    </dsp:sp>
    <dsp:sp modelId="{4A8F0E2D-FA9B-49C5-AD98-5B56CBCBAC72}">
      <dsp:nvSpPr>
        <dsp:cNvPr id="0" name=""/>
        <dsp:cNvSpPr/>
      </dsp:nvSpPr>
      <dsp:spPr>
        <a:xfrm>
          <a:off x="3999775" y="2387358"/>
          <a:ext cx="3400312" cy="1061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Exporting schools approve the export but…</a:t>
          </a:r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Importing schools approve the award</a:t>
          </a:r>
        </a:p>
      </dsp:txBody>
      <dsp:txXfrm>
        <a:off x="3999775" y="2387358"/>
        <a:ext cx="3400312" cy="10617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AAFA40-3C5C-4A3B-ACE1-7F9E001E09B5}">
      <dsp:nvSpPr>
        <dsp:cNvPr id="0" name=""/>
        <dsp:cNvSpPr/>
      </dsp:nvSpPr>
      <dsp:spPr>
        <a:xfrm>
          <a:off x="4447" y="499811"/>
          <a:ext cx="1286085" cy="12860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F5DA18-1F8D-4D80-A335-148417368C3C}">
      <dsp:nvSpPr>
        <dsp:cNvPr id="0" name=""/>
        <dsp:cNvSpPr/>
      </dsp:nvSpPr>
      <dsp:spPr>
        <a:xfrm>
          <a:off x="4447" y="1903466"/>
          <a:ext cx="3674531" cy="602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The student’s TE application is approved if entered and approved via TE-EZ or entered by the TELO</a:t>
          </a:r>
        </a:p>
      </dsp:txBody>
      <dsp:txXfrm>
        <a:off x="4447" y="1903466"/>
        <a:ext cx="3674531" cy="602852"/>
      </dsp:txXfrm>
    </dsp:sp>
    <dsp:sp modelId="{CBD330D3-C86A-4B25-8530-E8A2F1147622}">
      <dsp:nvSpPr>
        <dsp:cNvPr id="0" name=""/>
        <dsp:cNvSpPr/>
      </dsp:nvSpPr>
      <dsp:spPr>
        <a:xfrm>
          <a:off x="4447" y="2561003"/>
          <a:ext cx="3674531" cy="672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A875ED-8227-4FB0-8968-1769BA47C5DE}">
      <dsp:nvSpPr>
        <dsp:cNvPr id="0" name=""/>
        <dsp:cNvSpPr/>
      </dsp:nvSpPr>
      <dsp:spPr>
        <a:xfrm>
          <a:off x="4322021" y="499811"/>
          <a:ext cx="1286085" cy="12860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08A15B-622F-420F-BE0E-AD3FBAF373FF}">
      <dsp:nvSpPr>
        <dsp:cNvPr id="0" name=""/>
        <dsp:cNvSpPr/>
      </dsp:nvSpPr>
      <dsp:spPr>
        <a:xfrm>
          <a:off x="4322021" y="1903466"/>
          <a:ext cx="3674531" cy="602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THIS MEANS YOUR SCHOOL AGREES TO EXPORT THE STUDENT</a:t>
          </a:r>
        </a:p>
      </dsp:txBody>
      <dsp:txXfrm>
        <a:off x="4322021" y="1903466"/>
        <a:ext cx="3674531" cy="602852"/>
      </dsp:txXfrm>
    </dsp:sp>
    <dsp:sp modelId="{6B7DE411-BA5F-4E4B-9D81-0430F4F1503D}">
      <dsp:nvSpPr>
        <dsp:cNvPr id="0" name=""/>
        <dsp:cNvSpPr/>
      </dsp:nvSpPr>
      <dsp:spPr>
        <a:xfrm>
          <a:off x="4322021" y="2561003"/>
          <a:ext cx="3674531" cy="672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You cannot and should not enter an export application and then determine the application is ineligible later </a:t>
          </a:r>
        </a:p>
      </dsp:txBody>
      <dsp:txXfrm>
        <a:off x="4322021" y="2561003"/>
        <a:ext cx="3674531" cy="6729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8FD24-49A6-4E8C-A58A-C8AB54648DDD}">
      <dsp:nvSpPr>
        <dsp:cNvPr id="0" name=""/>
        <dsp:cNvSpPr/>
      </dsp:nvSpPr>
      <dsp:spPr>
        <a:xfrm>
          <a:off x="812918" y="703633"/>
          <a:ext cx="649541" cy="7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20BE5D-1CE3-40EF-B393-60679089FD50}">
      <dsp:nvSpPr>
        <dsp:cNvPr id="0" name=""/>
        <dsp:cNvSpPr/>
      </dsp:nvSpPr>
      <dsp:spPr>
        <a:xfrm>
          <a:off x="1501432" y="649108"/>
          <a:ext cx="74697" cy="140298"/>
        </a:xfrm>
        <a:prstGeom prst="chevron">
          <a:avLst>
            <a:gd name="adj" fmla="val 9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DCAE0-23AC-4841-8737-7FCAD54AED5F}">
      <dsp:nvSpPr>
        <dsp:cNvPr id="0" name=""/>
        <dsp:cNvSpPr/>
      </dsp:nvSpPr>
      <dsp:spPr>
        <a:xfrm>
          <a:off x="424800" y="396744"/>
          <a:ext cx="613849" cy="61384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821" tIns="23821" rIns="23821" bIns="23821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1</a:t>
          </a:r>
        </a:p>
      </dsp:txBody>
      <dsp:txXfrm>
        <a:off x="514696" y="486640"/>
        <a:ext cx="434057" cy="434057"/>
      </dsp:txXfrm>
    </dsp:sp>
    <dsp:sp modelId="{B5AE7FDE-4CDB-4905-84DA-15916D488522}">
      <dsp:nvSpPr>
        <dsp:cNvPr id="0" name=""/>
        <dsp:cNvSpPr/>
      </dsp:nvSpPr>
      <dsp:spPr>
        <a:xfrm>
          <a:off x="991" y="1176193"/>
          <a:ext cx="1461468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282" tIns="165100" rIns="115282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Today imports and exports are balanced</a:t>
          </a:r>
        </a:p>
      </dsp:txBody>
      <dsp:txXfrm>
        <a:off x="991" y="1468487"/>
        <a:ext cx="1461468" cy="1673306"/>
      </dsp:txXfrm>
    </dsp:sp>
    <dsp:sp modelId="{F37D8EA1-6A27-4347-BC03-00E1D9C15584}">
      <dsp:nvSpPr>
        <dsp:cNvPr id="0" name=""/>
        <dsp:cNvSpPr/>
      </dsp:nvSpPr>
      <dsp:spPr>
        <a:xfrm>
          <a:off x="1624845" y="703632"/>
          <a:ext cx="1461468" cy="71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A55095-385A-4E59-95EC-9B37689A7B28}">
      <dsp:nvSpPr>
        <dsp:cNvPr id="0" name=""/>
        <dsp:cNvSpPr/>
      </dsp:nvSpPr>
      <dsp:spPr>
        <a:xfrm>
          <a:off x="3125286" y="649107"/>
          <a:ext cx="74697" cy="140300"/>
        </a:xfrm>
        <a:prstGeom prst="chevron">
          <a:avLst>
            <a:gd name="adj" fmla="val 9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F75A8B-1AE2-454A-9908-AD10C7CF5ED5}">
      <dsp:nvSpPr>
        <dsp:cNvPr id="0" name=""/>
        <dsp:cNvSpPr/>
      </dsp:nvSpPr>
      <dsp:spPr>
        <a:xfrm>
          <a:off x="2048654" y="396743"/>
          <a:ext cx="613849" cy="61384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821" tIns="23821" rIns="23821" bIns="23821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2</a:t>
          </a:r>
        </a:p>
      </dsp:txBody>
      <dsp:txXfrm>
        <a:off x="2138550" y="486639"/>
        <a:ext cx="434057" cy="434057"/>
      </dsp:txXfrm>
    </dsp:sp>
    <dsp:sp modelId="{92B3DF8E-204B-4BE1-A980-BC2EEC4E1309}">
      <dsp:nvSpPr>
        <dsp:cNvPr id="0" name=""/>
        <dsp:cNvSpPr/>
      </dsp:nvSpPr>
      <dsp:spPr>
        <a:xfrm>
          <a:off x="1624845" y="1176193"/>
          <a:ext cx="1461468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282" tIns="165100" rIns="115282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Today school limits the export opportunity to a total of 20 TE students annually (this is 5 per class)</a:t>
          </a:r>
        </a:p>
      </dsp:txBody>
      <dsp:txXfrm>
        <a:off x="1624845" y="1468487"/>
        <a:ext cx="1461468" cy="1673306"/>
      </dsp:txXfrm>
    </dsp:sp>
    <dsp:sp modelId="{615ACA02-8F2E-400E-9BAA-B8E02D14BE1E}">
      <dsp:nvSpPr>
        <dsp:cNvPr id="0" name=""/>
        <dsp:cNvSpPr/>
      </dsp:nvSpPr>
      <dsp:spPr>
        <a:xfrm>
          <a:off x="3248699" y="703632"/>
          <a:ext cx="1461468" cy="71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AFFEDA-9CB2-4651-89C4-F2E498CE1307}">
      <dsp:nvSpPr>
        <dsp:cNvPr id="0" name=""/>
        <dsp:cNvSpPr/>
      </dsp:nvSpPr>
      <dsp:spPr>
        <a:xfrm>
          <a:off x="4749140" y="649107"/>
          <a:ext cx="74697" cy="140300"/>
        </a:xfrm>
        <a:prstGeom prst="chevron">
          <a:avLst>
            <a:gd name="adj" fmla="val 9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DF97B4-F32F-42E5-9FC9-766487E4FB01}">
      <dsp:nvSpPr>
        <dsp:cNvPr id="0" name=""/>
        <dsp:cNvSpPr/>
      </dsp:nvSpPr>
      <dsp:spPr>
        <a:xfrm>
          <a:off x="3672508" y="396743"/>
          <a:ext cx="613849" cy="61384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821" tIns="23821" rIns="23821" bIns="23821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3</a:t>
          </a:r>
        </a:p>
      </dsp:txBody>
      <dsp:txXfrm>
        <a:off x="3762404" y="486639"/>
        <a:ext cx="434057" cy="434057"/>
      </dsp:txXfrm>
    </dsp:sp>
    <dsp:sp modelId="{B91AEE25-B2C6-4AA8-9183-1B97B25151A0}">
      <dsp:nvSpPr>
        <dsp:cNvPr id="0" name=""/>
        <dsp:cNvSpPr/>
      </dsp:nvSpPr>
      <dsp:spPr>
        <a:xfrm>
          <a:off x="3248699" y="1176193"/>
          <a:ext cx="1461468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282" tIns="165100" rIns="115282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Today school has 50 new import applications for TE</a:t>
          </a:r>
        </a:p>
      </dsp:txBody>
      <dsp:txXfrm>
        <a:off x="3248699" y="1468487"/>
        <a:ext cx="1461468" cy="1673306"/>
      </dsp:txXfrm>
    </dsp:sp>
    <dsp:sp modelId="{8E06F308-6C1E-4840-84A9-391380850E8F}">
      <dsp:nvSpPr>
        <dsp:cNvPr id="0" name=""/>
        <dsp:cNvSpPr/>
      </dsp:nvSpPr>
      <dsp:spPr>
        <a:xfrm>
          <a:off x="4872553" y="703632"/>
          <a:ext cx="1461468" cy="72"/>
        </a:xfrm>
        <a:prstGeom prst="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57D776-015E-4BC3-8E69-F52838E0AA60}">
      <dsp:nvSpPr>
        <dsp:cNvPr id="0" name=""/>
        <dsp:cNvSpPr/>
      </dsp:nvSpPr>
      <dsp:spPr>
        <a:xfrm>
          <a:off x="6372994" y="649107"/>
          <a:ext cx="74697" cy="140300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DDFD28-914A-4525-A9F0-93E8C7328E38}">
      <dsp:nvSpPr>
        <dsp:cNvPr id="0" name=""/>
        <dsp:cNvSpPr/>
      </dsp:nvSpPr>
      <dsp:spPr>
        <a:xfrm>
          <a:off x="5296362" y="396743"/>
          <a:ext cx="613849" cy="61384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821" tIns="23821" rIns="23821" bIns="23821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4</a:t>
          </a:r>
        </a:p>
      </dsp:txBody>
      <dsp:txXfrm>
        <a:off x="5386258" y="486639"/>
        <a:ext cx="434057" cy="434057"/>
      </dsp:txXfrm>
    </dsp:sp>
    <dsp:sp modelId="{EAF2F496-EB86-4ACD-ACD4-178C0FFA70FE}">
      <dsp:nvSpPr>
        <dsp:cNvPr id="0" name=""/>
        <dsp:cNvSpPr/>
      </dsp:nvSpPr>
      <dsp:spPr>
        <a:xfrm>
          <a:off x="4872553" y="1176193"/>
          <a:ext cx="1461468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282" tIns="165100" rIns="115282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Annually, the school offers 5 imports and typically 3 import students accept</a:t>
          </a:r>
        </a:p>
      </dsp:txBody>
      <dsp:txXfrm>
        <a:off x="4872553" y="1468487"/>
        <a:ext cx="1461468" cy="1673306"/>
      </dsp:txXfrm>
    </dsp:sp>
    <dsp:sp modelId="{19EAE7EE-1046-4728-9948-A9C593789FE2}">
      <dsp:nvSpPr>
        <dsp:cNvPr id="0" name=""/>
        <dsp:cNvSpPr/>
      </dsp:nvSpPr>
      <dsp:spPr>
        <a:xfrm>
          <a:off x="6496407" y="703632"/>
          <a:ext cx="730734" cy="7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D25B90-11FB-455F-BA6C-7DE5412D0329}">
      <dsp:nvSpPr>
        <dsp:cNvPr id="0" name=""/>
        <dsp:cNvSpPr/>
      </dsp:nvSpPr>
      <dsp:spPr>
        <a:xfrm>
          <a:off x="6920216" y="396743"/>
          <a:ext cx="613849" cy="61384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821" tIns="23821" rIns="23821" bIns="23821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5</a:t>
          </a:r>
        </a:p>
      </dsp:txBody>
      <dsp:txXfrm>
        <a:off x="7010112" y="486639"/>
        <a:ext cx="434057" cy="434057"/>
      </dsp:txXfrm>
    </dsp:sp>
    <dsp:sp modelId="{5A7B3791-E9D1-418F-B573-AB9A918E6355}">
      <dsp:nvSpPr>
        <dsp:cNvPr id="0" name=""/>
        <dsp:cNvSpPr/>
      </dsp:nvSpPr>
      <dsp:spPr>
        <a:xfrm>
          <a:off x="6496407" y="1176193"/>
          <a:ext cx="1461468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282" tIns="165100" rIns="115282" bIns="1651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This school could accept more imports which in turn allows for the option for increased exports</a:t>
          </a:r>
        </a:p>
      </dsp:txBody>
      <dsp:txXfrm>
        <a:off x="6496407" y="1468487"/>
        <a:ext cx="1461468" cy="16733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01D25D-32C2-4F91-963D-26E433239FE7}">
      <dsp:nvSpPr>
        <dsp:cNvPr id="0" name=""/>
        <dsp:cNvSpPr/>
      </dsp:nvSpPr>
      <dsp:spPr>
        <a:xfrm>
          <a:off x="443659" y="578578"/>
          <a:ext cx="3814476" cy="3814476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Today this school’s balance sheet is unbalanced.  It is Export heavy</a:t>
          </a:r>
        </a:p>
      </dsp:txBody>
      <dsp:txXfrm>
        <a:off x="2394492" y="1284256"/>
        <a:ext cx="1407723" cy="1135261"/>
      </dsp:txXfrm>
    </dsp:sp>
    <dsp:sp modelId="{FDCDC6F4-0A5B-4DAF-80A5-461806880DDD}">
      <dsp:nvSpPr>
        <dsp:cNvPr id="0" name=""/>
        <dsp:cNvSpPr/>
      </dsp:nvSpPr>
      <dsp:spPr>
        <a:xfrm>
          <a:off x="282907" y="739331"/>
          <a:ext cx="3814476" cy="3814476"/>
        </a:xfrm>
        <a:prstGeom prst="pie">
          <a:avLst>
            <a:gd name="adj1" fmla="val 0"/>
            <a:gd name="adj2" fmla="val 5400000"/>
          </a:avLst>
        </a:prstGeom>
        <a:solidFill>
          <a:schemeClr val="accent2">
            <a:hueOff val="459506"/>
            <a:satOff val="8602"/>
            <a:lumOff val="-523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School is approving all TE exports</a:t>
          </a:r>
        </a:p>
      </dsp:txBody>
      <dsp:txXfrm>
        <a:off x="2258261" y="2714685"/>
        <a:ext cx="1407723" cy="1135261"/>
      </dsp:txXfrm>
    </dsp:sp>
    <dsp:sp modelId="{CCEDFE7A-DB6F-4EEB-884A-775AF1E590E6}">
      <dsp:nvSpPr>
        <dsp:cNvPr id="0" name=""/>
        <dsp:cNvSpPr/>
      </dsp:nvSpPr>
      <dsp:spPr>
        <a:xfrm>
          <a:off x="282907" y="739331"/>
          <a:ext cx="3814476" cy="3814476"/>
        </a:xfrm>
        <a:prstGeom prst="pie">
          <a:avLst>
            <a:gd name="adj1" fmla="val 5400000"/>
            <a:gd name="adj2" fmla="val 10800000"/>
          </a:avLst>
        </a:prstGeom>
        <a:solidFill>
          <a:schemeClr val="accent2">
            <a:hueOff val="919011"/>
            <a:satOff val="17205"/>
            <a:lumOff val="-1046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School is limiting TE imports, yet they have the applicant pool</a:t>
          </a:r>
        </a:p>
      </dsp:txBody>
      <dsp:txXfrm>
        <a:off x="714306" y="2714685"/>
        <a:ext cx="1407723" cy="1135261"/>
      </dsp:txXfrm>
    </dsp:sp>
    <dsp:sp modelId="{D147D64A-77C9-4760-98B4-3CD5143BF958}">
      <dsp:nvSpPr>
        <dsp:cNvPr id="0" name=""/>
        <dsp:cNvSpPr/>
      </dsp:nvSpPr>
      <dsp:spPr>
        <a:xfrm>
          <a:off x="282907" y="739331"/>
          <a:ext cx="3814476" cy="3814476"/>
        </a:xfrm>
        <a:prstGeom prst="pie">
          <a:avLst>
            <a:gd name="adj1" fmla="val 10800000"/>
            <a:gd name="adj2" fmla="val 16200000"/>
          </a:avLst>
        </a:prstGeom>
        <a:solidFill>
          <a:schemeClr val="accent2">
            <a:hueOff val="1378517"/>
            <a:satOff val="25807"/>
            <a:lumOff val="-1569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This school needs to increase its import offerings</a:t>
          </a:r>
        </a:p>
      </dsp:txBody>
      <dsp:txXfrm>
        <a:off x="714306" y="1443193"/>
        <a:ext cx="1407723" cy="113526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9D7763-3581-4A4C-9A32-03B8EC0B2896}">
      <dsp:nvSpPr>
        <dsp:cNvPr id="0" name=""/>
        <dsp:cNvSpPr/>
      </dsp:nvSpPr>
      <dsp:spPr>
        <a:xfrm>
          <a:off x="740312" y="517"/>
          <a:ext cx="873896" cy="8738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4F10F5-1F5A-4133-A580-2CE8D1F11EE0}">
      <dsp:nvSpPr>
        <dsp:cNvPr id="0" name=""/>
        <dsp:cNvSpPr/>
      </dsp:nvSpPr>
      <dsp:spPr>
        <a:xfrm>
          <a:off x="926552" y="186757"/>
          <a:ext cx="501416" cy="5014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902BCA-68B9-4AFE-BC09-8E036CEC315B}">
      <dsp:nvSpPr>
        <dsp:cNvPr id="0" name=""/>
        <dsp:cNvSpPr/>
      </dsp:nvSpPr>
      <dsp:spPr>
        <a:xfrm>
          <a:off x="460952" y="1146610"/>
          <a:ext cx="1432617" cy="573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Today maintains balance by not being bold</a:t>
          </a:r>
        </a:p>
      </dsp:txBody>
      <dsp:txXfrm>
        <a:off x="460952" y="1146610"/>
        <a:ext cx="1432617" cy="573046"/>
      </dsp:txXfrm>
    </dsp:sp>
    <dsp:sp modelId="{3F6A799C-4192-4C7D-AB2A-ACA9DB14D82F}">
      <dsp:nvSpPr>
        <dsp:cNvPr id="0" name=""/>
        <dsp:cNvSpPr/>
      </dsp:nvSpPr>
      <dsp:spPr>
        <a:xfrm>
          <a:off x="2423637" y="517"/>
          <a:ext cx="873896" cy="8738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0DBFCC6-2587-4B2F-BA5D-6473D3AD2491}">
      <dsp:nvSpPr>
        <dsp:cNvPr id="0" name=""/>
        <dsp:cNvSpPr/>
      </dsp:nvSpPr>
      <dsp:spPr>
        <a:xfrm>
          <a:off x="2609877" y="186757"/>
          <a:ext cx="501416" cy="5014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B44ED4-9F20-4B2D-9C1E-833D0510CA29}">
      <dsp:nvSpPr>
        <dsp:cNvPr id="0" name=""/>
        <dsp:cNvSpPr/>
      </dsp:nvSpPr>
      <dsp:spPr>
        <a:xfrm>
          <a:off x="2144277" y="1146610"/>
          <a:ext cx="1432617" cy="573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School receives numerous export requests</a:t>
          </a:r>
        </a:p>
      </dsp:txBody>
      <dsp:txXfrm>
        <a:off x="2144277" y="1146610"/>
        <a:ext cx="1432617" cy="573046"/>
      </dsp:txXfrm>
    </dsp:sp>
    <dsp:sp modelId="{5282024A-4656-451E-AAB0-9C7FE2A88C23}">
      <dsp:nvSpPr>
        <dsp:cNvPr id="0" name=""/>
        <dsp:cNvSpPr/>
      </dsp:nvSpPr>
      <dsp:spPr>
        <a:xfrm>
          <a:off x="4106962" y="517"/>
          <a:ext cx="873896" cy="87389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F1B547C-65CE-4BE9-8515-EF6CAC39B93D}">
      <dsp:nvSpPr>
        <dsp:cNvPr id="0" name=""/>
        <dsp:cNvSpPr/>
      </dsp:nvSpPr>
      <dsp:spPr>
        <a:xfrm>
          <a:off x="4293203" y="186757"/>
          <a:ext cx="501416" cy="5014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53A62E-7A72-4F86-8B85-DB2755D880EA}">
      <dsp:nvSpPr>
        <dsp:cNvPr id="0" name=""/>
        <dsp:cNvSpPr/>
      </dsp:nvSpPr>
      <dsp:spPr>
        <a:xfrm>
          <a:off x="3827602" y="1146610"/>
          <a:ext cx="1432617" cy="573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School receives numerous import requests</a:t>
          </a:r>
        </a:p>
      </dsp:txBody>
      <dsp:txXfrm>
        <a:off x="3827602" y="1146610"/>
        <a:ext cx="1432617" cy="573046"/>
      </dsp:txXfrm>
    </dsp:sp>
    <dsp:sp modelId="{68C889A1-57FF-4679-AEE9-5B568CF8A6DF}">
      <dsp:nvSpPr>
        <dsp:cNvPr id="0" name=""/>
        <dsp:cNvSpPr/>
      </dsp:nvSpPr>
      <dsp:spPr>
        <a:xfrm>
          <a:off x="5790288" y="517"/>
          <a:ext cx="873896" cy="87389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187A45-C839-4374-A1A8-1E3A17D8B9F4}">
      <dsp:nvSpPr>
        <dsp:cNvPr id="0" name=""/>
        <dsp:cNvSpPr/>
      </dsp:nvSpPr>
      <dsp:spPr>
        <a:xfrm>
          <a:off x="5976528" y="186757"/>
          <a:ext cx="501416" cy="5014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215117-C080-4B57-96A4-73669F6E3B2C}">
      <dsp:nvSpPr>
        <dsp:cNvPr id="0" name=""/>
        <dsp:cNvSpPr/>
      </dsp:nvSpPr>
      <dsp:spPr>
        <a:xfrm>
          <a:off x="5510927" y="1146610"/>
          <a:ext cx="1432617" cy="573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School offer two imports annually</a:t>
          </a:r>
        </a:p>
      </dsp:txBody>
      <dsp:txXfrm>
        <a:off x="5510927" y="1146610"/>
        <a:ext cx="1432617" cy="573046"/>
      </dsp:txXfrm>
    </dsp:sp>
    <dsp:sp modelId="{DC324078-57AB-4B36-B3C4-DF83120909AF}">
      <dsp:nvSpPr>
        <dsp:cNvPr id="0" name=""/>
        <dsp:cNvSpPr/>
      </dsp:nvSpPr>
      <dsp:spPr>
        <a:xfrm>
          <a:off x="1581975" y="2077812"/>
          <a:ext cx="873896" cy="87389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082D527-69B1-47B9-BED8-C0F0964D6841}">
      <dsp:nvSpPr>
        <dsp:cNvPr id="0" name=""/>
        <dsp:cNvSpPr/>
      </dsp:nvSpPr>
      <dsp:spPr>
        <a:xfrm>
          <a:off x="1768215" y="2264052"/>
          <a:ext cx="501416" cy="50141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7425FD-B14D-414A-9BC1-E0748AA8CE4E}">
      <dsp:nvSpPr>
        <dsp:cNvPr id="0" name=""/>
        <dsp:cNvSpPr/>
      </dsp:nvSpPr>
      <dsp:spPr>
        <a:xfrm>
          <a:off x="1302614" y="3223905"/>
          <a:ext cx="1432617" cy="573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School provides for two exports annually</a:t>
          </a:r>
        </a:p>
      </dsp:txBody>
      <dsp:txXfrm>
        <a:off x="1302614" y="3223905"/>
        <a:ext cx="1432617" cy="573046"/>
      </dsp:txXfrm>
    </dsp:sp>
    <dsp:sp modelId="{508FC9FF-D4BD-4648-9850-5F4B1A19053F}">
      <dsp:nvSpPr>
        <dsp:cNvPr id="0" name=""/>
        <dsp:cNvSpPr/>
      </dsp:nvSpPr>
      <dsp:spPr>
        <a:xfrm>
          <a:off x="3265300" y="2077812"/>
          <a:ext cx="873896" cy="8738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1762376-0083-4F2D-A8D9-4048E513EAE0}">
      <dsp:nvSpPr>
        <dsp:cNvPr id="0" name=""/>
        <dsp:cNvSpPr/>
      </dsp:nvSpPr>
      <dsp:spPr>
        <a:xfrm>
          <a:off x="3451540" y="2264052"/>
          <a:ext cx="501416" cy="50141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D6EC21-E520-4507-96DC-8F33C6A24C36}">
      <dsp:nvSpPr>
        <dsp:cNvPr id="0" name=""/>
        <dsp:cNvSpPr/>
      </dsp:nvSpPr>
      <dsp:spPr>
        <a:xfrm>
          <a:off x="2985939" y="3223905"/>
          <a:ext cx="1432617" cy="573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This is a school with empty seats</a:t>
          </a:r>
        </a:p>
      </dsp:txBody>
      <dsp:txXfrm>
        <a:off x="2985939" y="3223905"/>
        <a:ext cx="1432617" cy="573046"/>
      </dsp:txXfrm>
    </dsp:sp>
    <dsp:sp modelId="{71BE76EC-CE5C-4848-A94A-4D049294D3B5}">
      <dsp:nvSpPr>
        <dsp:cNvPr id="0" name=""/>
        <dsp:cNvSpPr/>
      </dsp:nvSpPr>
      <dsp:spPr>
        <a:xfrm>
          <a:off x="4948625" y="2077812"/>
          <a:ext cx="873896" cy="87389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4C7D4C5-22F0-4EA7-8DD7-5F6903C7EBFB}">
      <dsp:nvSpPr>
        <dsp:cNvPr id="0" name=""/>
        <dsp:cNvSpPr/>
      </dsp:nvSpPr>
      <dsp:spPr>
        <a:xfrm>
          <a:off x="5134865" y="2264052"/>
          <a:ext cx="501416" cy="501416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D90297-76A8-46C7-9970-4B833C99C819}">
      <dsp:nvSpPr>
        <dsp:cNvPr id="0" name=""/>
        <dsp:cNvSpPr/>
      </dsp:nvSpPr>
      <dsp:spPr>
        <a:xfrm>
          <a:off x="4669265" y="3223905"/>
          <a:ext cx="1432617" cy="573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200" kern="1200" dirty="0"/>
            <a:t>Why???</a:t>
          </a:r>
        </a:p>
      </dsp:txBody>
      <dsp:txXfrm>
        <a:off x="4669265" y="3223905"/>
        <a:ext cx="1432617" cy="5730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1D0C9-0251-4E19-8F01-CD9F435CA780}">
      <dsp:nvSpPr>
        <dsp:cNvPr id="0" name=""/>
        <dsp:cNvSpPr/>
      </dsp:nvSpPr>
      <dsp:spPr>
        <a:xfrm>
          <a:off x="1851124" y="828130"/>
          <a:ext cx="1480899" cy="7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932D02-E20F-42DA-8D51-643E007C65E0}">
      <dsp:nvSpPr>
        <dsp:cNvPr id="0" name=""/>
        <dsp:cNvSpPr/>
      </dsp:nvSpPr>
      <dsp:spPr>
        <a:xfrm>
          <a:off x="3420877" y="703770"/>
          <a:ext cx="170303" cy="317914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199449"/>
            <a:satOff val="7459"/>
            <a:lumOff val="412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199449"/>
              <a:satOff val="7459"/>
              <a:lumOff val="4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E5E2F8-6EEF-4167-B680-F551A34640C0}">
      <dsp:nvSpPr>
        <dsp:cNvPr id="0" name=""/>
        <dsp:cNvSpPr/>
      </dsp:nvSpPr>
      <dsp:spPr>
        <a:xfrm>
          <a:off x="866326" y="28480"/>
          <a:ext cx="1599371" cy="159937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2064" tIns="62064" rIns="62064" bIns="62064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1</a:t>
          </a:r>
        </a:p>
      </dsp:txBody>
      <dsp:txXfrm>
        <a:off x="1100548" y="262702"/>
        <a:ext cx="1130927" cy="1130927"/>
      </dsp:txXfrm>
    </dsp:sp>
    <dsp:sp modelId="{6E32F41D-0216-45D8-AF57-FD73472C715A}">
      <dsp:nvSpPr>
        <dsp:cNvPr id="0" name=""/>
        <dsp:cNvSpPr/>
      </dsp:nvSpPr>
      <dsp:spPr>
        <a:xfrm>
          <a:off x="0" y="1798998"/>
          <a:ext cx="3332023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398898"/>
            <a:satOff val="14918"/>
            <a:lumOff val="825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398898"/>
              <a:satOff val="14918"/>
              <a:lumOff val="8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834" tIns="165100" rIns="262834" bIns="165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Tuition Exchange website </a:t>
          </a:r>
        </a:p>
      </dsp:txBody>
      <dsp:txXfrm>
        <a:off x="0" y="2192118"/>
        <a:ext cx="3332023" cy="1572480"/>
      </dsp:txXfrm>
    </dsp:sp>
    <dsp:sp modelId="{E3F4DC6C-1C80-4AE3-9657-3043D227FB3F}">
      <dsp:nvSpPr>
        <dsp:cNvPr id="0" name=""/>
        <dsp:cNvSpPr/>
      </dsp:nvSpPr>
      <dsp:spPr>
        <a:xfrm>
          <a:off x="3702248" y="833098"/>
          <a:ext cx="1666011" cy="72"/>
        </a:xfrm>
        <a:prstGeom prst="rect">
          <a:avLst/>
        </a:prstGeom>
        <a:solidFill>
          <a:schemeClr val="accent2">
            <a:tint val="40000"/>
            <a:alpha val="90000"/>
            <a:hueOff val="598346"/>
            <a:satOff val="22377"/>
            <a:lumOff val="1237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598346"/>
              <a:satOff val="22377"/>
              <a:lumOff val="12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C216E1-15E0-4A31-ADB0-DD1F8CCE9109}">
      <dsp:nvSpPr>
        <dsp:cNvPr id="0" name=""/>
        <dsp:cNvSpPr/>
      </dsp:nvSpPr>
      <dsp:spPr>
        <a:xfrm>
          <a:off x="4562013" y="26888"/>
          <a:ext cx="1612493" cy="1612493"/>
        </a:xfrm>
        <a:prstGeom prst="ellipse">
          <a:avLst/>
        </a:prstGeom>
        <a:solidFill>
          <a:schemeClr val="accent2">
            <a:hueOff val="1378517"/>
            <a:satOff val="25807"/>
            <a:lumOff val="-1569"/>
            <a:alphaOff val="0"/>
          </a:schemeClr>
        </a:solidFill>
        <a:ln w="19050" cap="flat" cmpd="sng" algn="ctr">
          <a:solidFill>
            <a:schemeClr val="accent2">
              <a:hueOff val="1378517"/>
              <a:satOff val="25807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2574" tIns="62574" rIns="62574" bIns="62574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2</a:t>
          </a:r>
        </a:p>
      </dsp:txBody>
      <dsp:txXfrm>
        <a:off x="4798157" y="263032"/>
        <a:ext cx="1140205" cy="1140205"/>
      </dsp:txXfrm>
    </dsp:sp>
    <dsp:sp modelId="{BB92EC16-FCF1-4AEF-A57F-55BE7C212A25}">
      <dsp:nvSpPr>
        <dsp:cNvPr id="0" name=""/>
        <dsp:cNvSpPr/>
      </dsp:nvSpPr>
      <dsp:spPr>
        <a:xfrm>
          <a:off x="3702248" y="1809950"/>
          <a:ext cx="3332023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997244"/>
            <a:satOff val="37295"/>
            <a:lumOff val="2062"/>
            <a:alphaOff val="0"/>
          </a:schemeClr>
        </a:solidFill>
        <a:ln w="19050" cap="flat" cmpd="sng" algn="ctr">
          <a:solidFill>
            <a:schemeClr val="accent2">
              <a:tint val="40000"/>
              <a:alpha val="90000"/>
              <a:hueOff val="997244"/>
              <a:satOff val="37295"/>
              <a:lumOff val="20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2834" tIns="165100" rIns="262834" bIns="165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www.tuitionexchange.org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Keep your information current </a:t>
          </a:r>
        </a:p>
        <a:p>
          <a:pPr marL="114300" lvl="2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Liaison Officers tab</a:t>
          </a:r>
        </a:p>
        <a:p>
          <a:pPr marL="171450" lvl="3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/>
            <a:t>Mandatory Institutional Profile</a:t>
          </a:r>
          <a:br>
            <a:rPr lang="en-US" sz="1100" kern="1200" dirty="0"/>
          </a:br>
          <a:r>
            <a:rPr lang="en-US" sz="1100" kern="1200" dirty="0"/>
            <a:t>Confirm and/or add overview information</a:t>
          </a:r>
        </a:p>
      </dsp:txBody>
      <dsp:txXfrm>
        <a:off x="3702248" y="2203070"/>
        <a:ext cx="3332023" cy="1572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7740" cy="469424"/>
          </a:xfrm>
          <a:prstGeom prst="rect">
            <a:avLst/>
          </a:prstGeom>
        </p:spPr>
        <p:txBody>
          <a:bodyPr vert="horz" lIns="91678" tIns="45839" rIns="91678" bIns="4583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4" y="1"/>
            <a:ext cx="3077740" cy="469424"/>
          </a:xfrm>
          <a:prstGeom prst="rect">
            <a:avLst/>
          </a:prstGeom>
        </p:spPr>
        <p:txBody>
          <a:bodyPr vert="horz" lIns="91678" tIns="45839" rIns="91678" bIns="45839" rtlCol="0"/>
          <a:lstStyle>
            <a:lvl1pPr algn="r">
              <a:defRPr sz="1200"/>
            </a:lvl1pPr>
          </a:lstStyle>
          <a:p>
            <a:fld id="{0DDD2794-9209-4D07-AB8E-42878EFBA31A}" type="datetimeFigureOut">
              <a:rPr lang="en-US" smtClean="0"/>
              <a:t>12/6/2018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917424"/>
            <a:ext cx="3077740" cy="469424"/>
          </a:xfrm>
          <a:prstGeom prst="rect">
            <a:avLst/>
          </a:prstGeom>
        </p:spPr>
        <p:txBody>
          <a:bodyPr vert="horz" lIns="91678" tIns="45839" rIns="91678" bIns="4583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4" y="8917424"/>
            <a:ext cx="3077740" cy="469424"/>
          </a:xfrm>
          <a:prstGeom prst="rect">
            <a:avLst/>
          </a:prstGeom>
        </p:spPr>
        <p:txBody>
          <a:bodyPr vert="horz" lIns="91678" tIns="45839" rIns="91678" bIns="45839" rtlCol="0" anchor="b"/>
          <a:lstStyle>
            <a:lvl1pPr algn="r">
              <a:defRPr sz="1200"/>
            </a:lvl1pPr>
          </a:lstStyle>
          <a:p>
            <a:fld id="{1567B3F2-EC78-4E96-9E33-4945814258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5560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7740" cy="469424"/>
          </a:xfrm>
          <a:prstGeom prst="rect">
            <a:avLst/>
          </a:prstGeom>
        </p:spPr>
        <p:txBody>
          <a:bodyPr vert="horz" lIns="91678" tIns="45839" rIns="91678" bIns="4583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4" y="1"/>
            <a:ext cx="3077740" cy="469424"/>
          </a:xfrm>
          <a:prstGeom prst="rect">
            <a:avLst/>
          </a:prstGeom>
        </p:spPr>
        <p:txBody>
          <a:bodyPr vert="horz" lIns="91678" tIns="45839" rIns="91678" bIns="45839" rtlCol="0"/>
          <a:lstStyle>
            <a:lvl1pPr algn="r">
              <a:defRPr sz="1200"/>
            </a:lvl1pPr>
          </a:lstStyle>
          <a:p>
            <a:fld id="{950C942A-D022-4A1F-8CD9-1558EA29FA9A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4913" y="703263"/>
            <a:ext cx="46926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78" tIns="45839" rIns="91678" bIns="4583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9" y="4459527"/>
            <a:ext cx="5681980" cy="4224814"/>
          </a:xfrm>
          <a:prstGeom prst="rect">
            <a:avLst/>
          </a:prstGeom>
        </p:spPr>
        <p:txBody>
          <a:bodyPr vert="horz" lIns="91678" tIns="45839" rIns="91678" bIns="4583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917424"/>
            <a:ext cx="3077740" cy="469424"/>
          </a:xfrm>
          <a:prstGeom prst="rect">
            <a:avLst/>
          </a:prstGeom>
        </p:spPr>
        <p:txBody>
          <a:bodyPr vert="horz" lIns="91678" tIns="45839" rIns="91678" bIns="4583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4" y="8917424"/>
            <a:ext cx="3077740" cy="469424"/>
          </a:xfrm>
          <a:prstGeom prst="rect">
            <a:avLst/>
          </a:prstGeom>
        </p:spPr>
        <p:txBody>
          <a:bodyPr vert="horz" lIns="91678" tIns="45839" rIns="91678" bIns="45839" rtlCol="0" anchor="b"/>
          <a:lstStyle>
            <a:lvl1pPr algn="r">
              <a:defRPr sz="1200"/>
            </a:lvl1pPr>
          </a:lstStyle>
          <a:p>
            <a:fld id="{EECB7331-E6BD-44ED-95A8-DF0B693C7F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432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B7331-E6BD-44ED-95A8-DF0B693C7F3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7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B7331-E6BD-44ED-95A8-DF0B693C7F3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9587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B7331-E6BD-44ED-95A8-DF0B693C7F3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90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B7331-E6BD-44ED-95A8-DF0B693C7F3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981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B7331-E6BD-44ED-95A8-DF0B693C7F3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9516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B7331-E6BD-44ED-95A8-DF0B693C7F3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876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B7331-E6BD-44ED-95A8-DF0B693C7F3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94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B7331-E6BD-44ED-95A8-DF0B693C7F3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6306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B7331-E6BD-44ED-95A8-DF0B693C7F3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6294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B7331-E6BD-44ED-95A8-DF0B693C7F3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5724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B7331-E6BD-44ED-95A8-DF0B693C7F3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825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B7331-E6BD-44ED-95A8-DF0B693C7F3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248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B7331-E6BD-44ED-95A8-DF0B693C7F3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3352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B7331-E6BD-44ED-95A8-DF0B693C7F3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4777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B7331-E6BD-44ED-95A8-DF0B693C7F3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6075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B7331-E6BD-44ED-95A8-DF0B693C7F3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1572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B7331-E6BD-44ED-95A8-DF0B693C7F3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9866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B7331-E6BD-44ED-95A8-DF0B693C7F3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81790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B7331-E6BD-44ED-95A8-DF0B693C7F3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3427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B7331-E6BD-44ED-95A8-DF0B693C7F3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7217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B7331-E6BD-44ED-95A8-DF0B693C7F3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978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Fills – Skidmore model.  Different kids in the seat…  Set</a:t>
            </a:r>
            <a:r>
              <a:rPr lang="en-US" baseline="0" dirty="0"/>
              <a:t> rate issue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B7331-E6BD-44ED-95A8-DF0B693C7F3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79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B7331-E6BD-44ED-95A8-DF0B693C7F3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663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B7331-E6BD-44ED-95A8-DF0B693C7F3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78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B7331-E6BD-44ED-95A8-DF0B693C7F3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975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B7331-E6BD-44ED-95A8-DF0B693C7F3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9885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B7331-E6BD-44ED-95A8-DF0B693C7F3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509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B7331-E6BD-44ED-95A8-DF0B693C7F3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855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3FFA3E-E35F-4413-AF67-848F3146ABCF}" type="datetime1">
              <a:rPr lang="en-US" smtClean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C049FDA-E613-43D5-98A0-F5BD4D26B6B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75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5FC3C-A12C-450A-AF7D-BA5DAF0F853E}" type="datetime1">
              <a:rPr lang="en-US" smtClean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FDA-E613-43D5-98A0-F5BD4D26B6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782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CA9A-85A2-416B-B193-4D6808BF8124}" type="datetime1">
              <a:rPr lang="en-US" smtClean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FDA-E613-43D5-98A0-F5BD4D26B6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295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D4AC0-EC46-4D0A-90D2-30CEAF4A3BEA}" type="datetime1">
              <a:rPr lang="en-US" smtClean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FDA-E613-43D5-98A0-F5BD4D26B6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95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2FD31-5B41-49B8-A2DD-5210DC24D838}" type="datetime1">
              <a:rPr lang="en-US" smtClean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FDA-E613-43D5-98A0-F5BD4D26B6B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6979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4325C-C355-4853-8CED-21DA5CEB999C}" type="datetime1">
              <a:rPr lang="en-US" smtClean="0"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FDA-E613-43D5-98A0-F5BD4D26B6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16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FA8D9-9E7A-49D2-BA3F-02398BCAEA64}" type="datetime1">
              <a:rPr lang="en-US" smtClean="0"/>
              <a:t>12/6/2018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FDA-E613-43D5-98A0-F5BD4D26B6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312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4F700-250E-49D0-B757-DEDEC4288158}" type="datetime1">
              <a:rPr lang="en-US" smtClean="0"/>
              <a:t>12/6/2018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FDA-E613-43D5-98A0-F5BD4D26B6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112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04617-425F-4EF6-B2A5-16E9AE260C95}" type="datetime1">
              <a:rPr lang="en-US" smtClean="0"/>
              <a:t>12/6/2018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FDA-E613-43D5-98A0-F5BD4D26B6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64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37DB-6686-45FD-B0DF-5B195F086651}" type="datetime1">
              <a:rPr lang="en-US" smtClean="0"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FDA-E613-43D5-98A0-F5BD4D26B6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163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492C2-8126-4499-8651-68E45FA7E4D1}" type="datetime1">
              <a:rPr lang="en-US" smtClean="0"/>
              <a:t>12/6/2018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FDA-E613-43D5-98A0-F5BD4D26B6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866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D371A791-D062-4527-91A3-862AE0725A71}" type="datetime1">
              <a:rPr lang="en-US" smtClean="0"/>
              <a:t>12/6/2018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8C049FDA-E613-43D5-98A0-F5BD4D26B6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66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attendee.gotowebinar.com/register/2878663673151013389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darktrick17.deviantart.com/art/Happy-Holidays-Wallpaper-340757822" TargetMode="External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1192" y="1163359"/>
            <a:ext cx="5093208" cy="2113241"/>
          </a:xfrm>
        </p:spPr>
        <p:txBody>
          <a:bodyPr>
            <a:noAutofit/>
          </a:bodyPr>
          <a:lstStyle/>
          <a:p>
            <a:pPr algn="l"/>
            <a:r>
              <a:rPr lang="en-US" sz="4000" dirty="0">
                <a:latin typeface="Arial" pitchFamily="34" charset="0"/>
                <a:cs typeface="Arial" pitchFamily="34" charset="0"/>
              </a:rPr>
              <a:t>Understanding Institutional Capacity &amp; your Balance Sheet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4820959"/>
            <a:ext cx="4267200" cy="838200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December 2018 Monthly TE webinar series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 presented by: 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Janet Dodson and Bob Shorb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919342" cy="365125"/>
          </a:xfrm>
        </p:spPr>
        <p:txBody>
          <a:bodyPr/>
          <a:lstStyle/>
          <a:p>
            <a:fld id="{FBD9C122-517D-4D38-B42A-C878A55EE17A}" type="datetime1">
              <a:rPr lang="en-US" smtClean="0"/>
              <a:t>12/6/2018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FDA-E613-43D5-98A0-F5BD4D26B6BB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4" name="Picture 3" descr="TE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732" y="762000"/>
            <a:ext cx="2531067" cy="28376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0C4F1C3-3ADD-491F-8C66-57912A2421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B323FE0-DFB0-4368-A3C2-FC1402A98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4BCA77F-6A46-46C1-822E-DF8DB6F08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83995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7C684499-6F30-4C6A-8094-E2E3E91B3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56"/>
            <a:ext cx="9144000" cy="6858000"/>
          </a:xfrm>
          <a:prstGeom prst="rect">
            <a:avLst/>
          </a:prstGeom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AECED4-26C2-4E8F-A340-2402369DC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450" y="246888"/>
            <a:ext cx="8793480" cy="637793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CFA34F-94AD-4D16-8266-FAECD154B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600" y="863364"/>
            <a:ext cx="4993107" cy="5126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85000"/>
              </a:lnSpc>
            </a:pPr>
            <a:r>
              <a:rPr lang="en-US" sz="5700" b="1" cap="all" dirty="0">
                <a:solidFill>
                  <a:schemeClr val="tx1"/>
                </a:solidFill>
              </a:rPr>
              <a:t>Balance Sheet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1FDAF-DE2B-444B-931C-CF9541DBF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4705" y="863364"/>
            <a:ext cx="2312240" cy="51204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defTabSz="914400">
              <a:spcBef>
                <a:spcPts val="1400"/>
              </a:spcBef>
              <a:buNone/>
            </a:pPr>
            <a:r>
              <a:rPr lang="en-US" sz="1700" dirty="0">
                <a:solidFill>
                  <a:schemeClr val="tx1"/>
                </a:solidFill>
              </a:rPr>
              <a:t>Please have your TE Balance sheet in front of you for the next few slides.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9213D27-7A25-46D8-B1BD-E470E49C6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970932" y="2054826"/>
            <a:ext cx="0" cy="27432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0C9BE-2B9A-4B6A-8AAA-A51ABB7840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2329" y="6223828"/>
            <a:ext cx="157866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09DF551B-F821-421D-9514-0669C16D4124}" type="datetime1">
              <a:rPr lang="en-US" sz="1200">
                <a:solidFill>
                  <a:schemeClr val="accent1">
                    <a:lumMod val="40000"/>
                    <a:lumOff val="60000"/>
                  </a:schemeClr>
                </a:solidFill>
              </a:rPr>
              <a:pPr algn="r">
                <a:spcAft>
                  <a:spcPts val="600"/>
                </a:spcAft>
              </a:pPr>
              <a:t>12/6/2018</a:t>
            </a:fld>
            <a:endParaRPr lang="en-US" sz="1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392B5E-56EB-46DB-A962-DAFEF9BE9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9865" y="6223828"/>
            <a:ext cx="127966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C049FDA-E613-43D5-98A0-F5BD4D26B6BB}" type="slidenum">
              <a:rPr lang="en-US" sz="1200">
                <a:solidFill>
                  <a:schemeClr val="accent1">
                    <a:lumMod val="40000"/>
                    <a:lumOff val="60000"/>
                  </a:schemeClr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 sz="1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8631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E487A7A-15F8-4EF6-BA1F-30C51E6EC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36EFDBF8-A3DC-4DA8-9F33-E9107E70E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332A3D-96DF-4962-8D36-3CA071EED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181" y="4572001"/>
            <a:ext cx="8789844" cy="2052826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4824984"/>
            <a:ext cx="7406640" cy="1356360"/>
          </a:xfrm>
        </p:spPr>
        <p:txBody>
          <a:bodyPr>
            <a:normAutofit/>
          </a:bodyPr>
          <a:lstStyle/>
          <a:p>
            <a:pPr algn="ctr"/>
            <a:r>
              <a:rPr lang="en-US" sz="4700" dirty="0">
                <a:solidFill>
                  <a:srgbClr val="FFFFFF"/>
                </a:solidFill>
              </a:rPr>
              <a:t>Let’s look at a school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47" y="6223828"/>
            <a:ext cx="174680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0869F69-2574-432F-A5C6-9EA47E84BCD7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12/6/2018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7147" y="6223828"/>
            <a:ext cx="127966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049FDA-E613-43D5-98A0-F5BD4D26B6BB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A0E7753-A591-4732-AC47-07D9DA4121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9398956"/>
              </p:ext>
            </p:extLst>
          </p:nvPr>
        </p:nvGraphicFramePr>
        <p:xfrm>
          <a:off x="532209" y="642938"/>
          <a:ext cx="8121253" cy="3538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50956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B54C89A-2D0B-4062-BF97-CA51B69D7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9079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4091C99A-98BE-457D-87BD-7B9B6EDDC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34761"/>
            <a:ext cx="879348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0A769C-8991-4FDE-89A0-A218E5BF6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7231" y="0"/>
            <a:ext cx="346676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2091" y="609599"/>
            <a:ext cx="2680853" cy="5403273"/>
          </a:xfrm>
        </p:spPr>
        <p:txBody>
          <a:bodyPr>
            <a:normAutofit/>
          </a:bodyPr>
          <a:lstStyle/>
          <a:p>
            <a:r>
              <a:rPr lang="en-US" sz="5200" dirty="0">
                <a:solidFill>
                  <a:srgbClr val="FFFFFF"/>
                </a:solidFill>
              </a:rPr>
              <a:t>Let’s look at another school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69895" y="6223828"/>
            <a:ext cx="174680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73BA592-A119-42A5-998B-1F8893560569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12/6/2018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76308" y="6223828"/>
            <a:ext cx="79663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049FDA-E613-43D5-98A0-F5BD4D26B6BB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5CA58E-F8D8-4DF3-B813-C2585E0AB0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B7A9CBD9-4C8D-48F0-A550-0BFC809519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008193"/>
              </p:ext>
            </p:extLst>
          </p:nvPr>
        </p:nvGraphicFramePr>
        <p:xfrm>
          <a:off x="646509" y="881063"/>
          <a:ext cx="4541044" cy="5132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35463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</p:spPr>
        <p:txBody>
          <a:bodyPr>
            <a:normAutofit/>
          </a:bodyPr>
          <a:lstStyle/>
          <a:p>
            <a:r>
              <a:rPr lang="en-US" dirty="0"/>
              <a:t>Let’s look at another school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47" y="6223828"/>
            <a:ext cx="174680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CA097BD-F3C4-4EEA-9B25-D614B06A5192}" type="datetime1">
              <a:rPr lang="en-US"/>
              <a:pPr>
                <a:spcAft>
                  <a:spcPts val="600"/>
                </a:spcAft>
              </a:pPr>
              <a:t>12/6/2018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7147" y="6223828"/>
            <a:ext cx="127966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049FDA-E613-43D5-98A0-F5BD4D26B6BB}" type="slidenum">
              <a:rPr lang="en-US"/>
              <a:pPr>
                <a:spcAft>
                  <a:spcPts val="600"/>
                </a:spcAft>
              </a:pPr>
              <a:t>13</a:t>
            </a:fld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302447AF-E853-4908-956E-85C98D2A48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1872387"/>
              </p:ext>
            </p:extLst>
          </p:nvPr>
        </p:nvGraphicFramePr>
        <p:xfrm>
          <a:off x="857250" y="2298530"/>
          <a:ext cx="7404497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7304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CC8E824-E412-447F-970F-CF5722946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71C934-7D7D-41C5-9203-CEA15E705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16294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45" y="643466"/>
            <a:ext cx="2359403" cy="5547536"/>
          </a:xfrm>
          <a:noFill/>
          <a:ln w="12700" cmpd="sng"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Yield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76756" y="243840"/>
            <a:ext cx="174680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B7DA5F8-E58D-4648-9961-487828C188AB}" type="datetime1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12/6/2018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6756" y="643466"/>
            <a:ext cx="5066718" cy="5580362"/>
          </a:xfrm>
        </p:spPr>
        <p:txBody>
          <a:bodyPr anchor="ctr">
            <a:normAutofit/>
          </a:bodyPr>
          <a:lstStyle/>
          <a:p>
            <a:r>
              <a:rPr lang="en-US" sz="1700" dirty="0">
                <a:solidFill>
                  <a:schemeClr val="tx1"/>
                </a:solidFill>
              </a:rPr>
              <a:t>The concept of YIELD can be a mystery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Using the Export Report option review all Exports for your school in the TE system</a:t>
            </a:r>
          </a:p>
          <a:p>
            <a:pPr lvl="2"/>
            <a:r>
              <a:rPr lang="en-US" sz="1700" dirty="0">
                <a:solidFill>
                  <a:schemeClr val="tx1"/>
                </a:solidFill>
              </a:rPr>
              <a:t>Count the student as one rather than counting each school export request</a:t>
            </a:r>
          </a:p>
          <a:p>
            <a:pPr lvl="2"/>
            <a:r>
              <a:rPr lang="en-US" sz="1700" dirty="0">
                <a:solidFill>
                  <a:schemeClr val="tx1"/>
                </a:solidFill>
              </a:rPr>
              <a:t>You have access to 2015, 2016, 2017 and 2018 information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Once you determine who was offered an Export opportunity you need to know who enrolled	</a:t>
            </a:r>
          </a:p>
          <a:p>
            <a:pPr lvl="2"/>
            <a:r>
              <a:rPr lang="en-US" sz="1700" dirty="0">
                <a:solidFill>
                  <a:schemeClr val="tx1"/>
                </a:solidFill>
              </a:rPr>
              <a:t>Your Enrollment Report provide the you Enrollment Information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Example:  25 student valid export records </a:t>
            </a:r>
          </a:p>
          <a:p>
            <a:pPr lvl="2"/>
            <a:r>
              <a:rPr lang="en-US" sz="1700" dirty="0">
                <a:solidFill>
                  <a:schemeClr val="tx1"/>
                </a:solidFill>
              </a:rPr>
              <a:t>7 students accepted and enrolled</a:t>
            </a:r>
          </a:p>
          <a:p>
            <a:pPr lvl="2"/>
            <a:r>
              <a:rPr lang="en-US" sz="1700" dirty="0">
                <a:solidFill>
                  <a:schemeClr val="tx1"/>
                </a:solidFill>
              </a:rPr>
              <a:t>Your Export YIELD is rate is 28%  (7/25)</a:t>
            </a:r>
          </a:p>
          <a:p>
            <a:pPr lvl="1"/>
            <a:endParaRPr lang="en-US" sz="1700" dirty="0">
              <a:solidFill>
                <a:schemeClr val="tx1"/>
              </a:solidFill>
            </a:endParaRPr>
          </a:p>
          <a:p>
            <a:pPr lvl="1"/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76106" y="6223828"/>
            <a:ext cx="127966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049FDA-E613-43D5-98A0-F5BD4D26B6BB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76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CC8E824-E412-447F-970F-CF5722946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71C934-7D7D-41C5-9203-CEA15E705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16294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45" y="643466"/>
            <a:ext cx="2359403" cy="5547536"/>
          </a:xfrm>
          <a:noFill/>
          <a:ln w="12700" cmpd="sng"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Yield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76756" y="243840"/>
            <a:ext cx="174680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F21E060-D0B4-41C3-8770-24DEB660A45D}" type="datetime1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12/6/2018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6756" y="643466"/>
            <a:ext cx="5066718" cy="5580362"/>
          </a:xfrm>
        </p:spPr>
        <p:txBody>
          <a:bodyPr anchor="ctr">
            <a:normAutofit/>
          </a:bodyPr>
          <a:lstStyle/>
          <a:p>
            <a:r>
              <a:rPr lang="en-US" sz="1700" dirty="0">
                <a:solidFill>
                  <a:schemeClr val="tx1"/>
                </a:solidFill>
              </a:rPr>
              <a:t>Now let’s review the Import side of YIELD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Using the Import Report option review all Imports requests received via the TE system</a:t>
            </a:r>
          </a:p>
          <a:p>
            <a:pPr lvl="2"/>
            <a:r>
              <a:rPr lang="en-US" sz="1700" dirty="0">
                <a:solidFill>
                  <a:schemeClr val="tx1"/>
                </a:solidFill>
              </a:rPr>
              <a:t>You have access to 2015, 2016, 2017 and 2018 information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Determine who enrolled 	</a:t>
            </a:r>
          </a:p>
          <a:p>
            <a:pPr lvl="2"/>
            <a:r>
              <a:rPr lang="en-US" sz="1700" dirty="0">
                <a:solidFill>
                  <a:schemeClr val="tx1"/>
                </a:solidFill>
              </a:rPr>
              <a:t>Your Annual Report tells you Enrollment Information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Example:  30 student Import requests were approved</a:t>
            </a:r>
          </a:p>
          <a:p>
            <a:pPr lvl="2"/>
            <a:r>
              <a:rPr lang="en-US" sz="1700" dirty="0">
                <a:solidFill>
                  <a:schemeClr val="tx1"/>
                </a:solidFill>
              </a:rPr>
              <a:t>10 students accepted and enrolled</a:t>
            </a:r>
          </a:p>
          <a:p>
            <a:pPr lvl="2"/>
            <a:r>
              <a:rPr lang="en-US" sz="1700" dirty="0">
                <a:solidFill>
                  <a:schemeClr val="tx1"/>
                </a:solidFill>
              </a:rPr>
              <a:t>Your Import YIELD is rate is 30%  (10/30)</a:t>
            </a:r>
          </a:p>
          <a:p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76106" y="6223828"/>
            <a:ext cx="127966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049FDA-E613-43D5-98A0-F5BD4D26B6BB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998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Tuition Exchange Officer Duties and Responsibilities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7247" y="6223828"/>
            <a:ext cx="174680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9DC440E-12CF-418C-9051-54D3D6DE75D1}" type="datetime1">
              <a:rPr lang="en-US"/>
              <a:pPr>
                <a:spcAft>
                  <a:spcPts val="600"/>
                </a:spcAft>
              </a:pPr>
              <a:t>12/6/2018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147" y="6223828"/>
            <a:ext cx="127966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049FDA-E613-43D5-98A0-F5BD4D26B6BB}" type="slidenum">
              <a:rPr lang="en-US"/>
              <a:pPr>
                <a:spcAft>
                  <a:spcPts val="600"/>
                </a:spcAft>
              </a:pPr>
              <a:t>16</a:t>
            </a:fld>
            <a:endParaRPr lang="en-US" dirty="0"/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7F4F3241-4362-42B3-91F5-461E0A2079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1483178"/>
              </p:ext>
            </p:extLst>
          </p:nvPr>
        </p:nvGraphicFramePr>
        <p:xfrm>
          <a:off x="857250" y="2298530"/>
          <a:ext cx="7404497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</p:spPr>
        <p:txBody>
          <a:bodyPr>
            <a:normAutofit/>
          </a:bodyPr>
          <a:lstStyle/>
          <a:p>
            <a:r>
              <a:rPr lang="en-US" dirty="0"/>
              <a:t>Tuition Exchange Officer Duties and Responsibilities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57247" y="6223828"/>
            <a:ext cx="174680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7337F3B-2160-4B0F-A30C-5984342EB0FD}" type="datetime1">
              <a:rPr lang="en-US" smtClean="0"/>
              <a:pPr>
                <a:spcAft>
                  <a:spcPts val="600"/>
                </a:spcAft>
              </a:pPr>
              <a:t>12/6/2018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7147" y="6223828"/>
            <a:ext cx="127966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049FDA-E613-43D5-98A0-F5BD4D26B6BB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 dirty="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C797F189-C177-4FD4-8336-044028992A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717138"/>
              </p:ext>
            </p:extLst>
          </p:nvPr>
        </p:nvGraphicFramePr>
        <p:xfrm>
          <a:off x="857250" y="2298530"/>
          <a:ext cx="7404497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48750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7CC8E824-E412-447F-970F-CF5722946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071C934-7D7D-41C5-9203-CEA15E705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16294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45" y="643466"/>
            <a:ext cx="2359403" cy="5547536"/>
          </a:xfrm>
          <a:noFill/>
          <a:ln w="12700" cmpd="sng"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Tuition Exchange Officer Duties and Responsibilities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76756" y="243840"/>
            <a:ext cx="174680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83716CB-D7AA-4884-9F39-A625A28B01A0}" type="datetime1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12/6/2018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6756" y="643466"/>
            <a:ext cx="5066718" cy="5580362"/>
          </a:xfrm>
        </p:spPr>
        <p:txBody>
          <a:bodyPr anchor="ctr">
            <a:normAutofit/>
          </a:bodyPr>
          <a:lstStyle/>
          <a:p>
            <a:r>
              <a:rPr lang="en-US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Timing</a:t>
            </a:r>
          </a:p>
          <a:p>
            <a:pPr lvl="2"/>
            <a:r>
              <a:rPr lang="en-US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Fall seek TE applications</a:t>
            </a:r>
          </a:p>
          <a:p>
            <a:pPr lvl="2"/>
            <a:r>
              <a:rPr lang="en-US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Spring update Import applicants of their final TE status</a:t>
            </a:r>
          </a:p>
          <a:p>
            <a:pPr lvl="2"/>
            <a:r>
              <a:rPr lang="en-US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Summer confirm FA and Student Accounts has knowledge of TE Import funding</a:t>
            </a:r>
            <a:br>
              <a:rPr lang="en-US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en-US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6106" y="6223828"/>
            <a:ext cx="127966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049FDA-E613-43D5-98A0-F5BD4D26B6BB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</p:spPr>
        <p:txBody>
          <a:bodyPr>
            <a:normAutofit/>
          </a:bodyPr>
          <a:lstStyle/>
          <a:p>
            <a:r>
              <a:rPr lang="en-US" dirty="0"/>
              <a:t>Best Practice Hints!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47" y="6223828"/>
            <a:ext cx="174680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082A793-8794-4FA2-9B7B-64A64B50BC93}" type="datetime1">
              <a:rPr lang="en-US"/>
              <a:pPr>
                <a:spcAft>
                  <a:spcPts val="600"/>
                </a:spcAft>
              </a:pPr>
              <a:t>12/6/2018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7147" y="6223828"/>
            <a:ext cx="127966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049FDA-E613-43D5-98A0-F5BD4D26B6BB}" type="slidenum">
              <a:rPr lang="en-US"/>
              <a:pPr>
                <a:spcAft>
                  <a:spcPts val="600"/>
                </a:spcAft>
              </a:pPr>
              <a:t>19</a:t>
            </a:fld>
            <a:endParaRPr lang="en-US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D6F58F8D-4701-42CF-954D-3E6B96E744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521591"/>
              </p:ext>
            </p:extLst>
          </p:nvPr>
        </p:nvGraphicFramePr>
        <p:xfrm>
          <a:off x="381000" y="2196158"/>
          <a:ext cx="8458200" cy="4128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9995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" name="Picture 2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C50AAB9-76C2-4C44-B1B7-6B33A0973E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5" r="17124" b="1"/>
          <a:stretch/>
        </p:blipFill>
        <p:spPr>
          <a:xfrm>
            <a:off x="167502" y="243840"/>
            <a:ext cx="2735127" cy="6377939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068A8-1DFA-42C0-807B-1E830B10BF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7247" y="6223828"/>
            <a:ext cx="174680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45D4AC0-EC46-4D0A-90D2-30CEAF4A3BEA}" type="datetime1">
              <a:rPr lang="en-US" sz="120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12/6/2018</a:t>
            </a:fld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D7146B-2864-49B0-A89E-4FAAC6CD9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7147" y="6223828"/>
            <a:ext cx="127966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C049FDA-E613-43D5-98A0-F5BD4D26B6BB}" type="slidenum">
              <a:rPr lang="en-US" sz="1200"/>
              <a:pPr defTabSz="914400">
                <a:spcAft>
                  <a:spcPts val="600"/>
                </a:spcAft>
              </a:pPr>
              <a:t>2</a:t>
            </a:fld>
            <a:endParaRPr lang="en-US" sz="1200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EAE8CC41-230B-47E8-BAA1-CAEF764667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3660161"/>
              </p:ext>
            </p:extLst>
          </p:nvPr>
        </p:nvGraphicFramePr>
        <p:xfrm>
          <a:off x="3331337" y="2057400"/>
          <a:ext cx="5019796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76822907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CC8E824-E412-447F-970F-CF5722946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71C934-7D7D-41C5-9203-CEA15E705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16294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45" y="643466"/>
            <a:ext cx="2359403" cy="5547536"/>
          </a:xfrm>
          <a:noFill/>
          <a:ln w="12700" cmpd="sng"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Communication and Documentation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576756" y="243840"/>
            <a:ext cx="174680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26CE589-D8CA-4C2E-9C17-6B46F96EF80A}" type="datetime1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12/6/2018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6756" y="643466"/>
            <a:ext cx="5066718" cy="5580362"/>
          </a:xfrm>
        </p:spPr>
        <p:txBody>
          <a:bodyPr anchor="ctr">
            <a:normAutofit/>
          </a:bodyPr>
          <a:lstStyle/>
          <a:p>
            <a:r>
              <a:rPr lang="en-US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Policy and Procedures</a:t>
            </a:r>
          </a:p>
          <a:p>
            <a:pPr lvl="1"/>
            <a:r>
              <a:rPr lang="en-US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Always share your TE policies because it</a:t>
            </a:r>
          </a:p>
          <a:p>
            <a:pPr lvl="2"/>
            <a:r>
              <a:rPr lang="en-US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Reduces confusion</a:t>
            </a:r>
          </a:p>
          <a:p>
            <a:pPr lvl="2"/>
            <a:r>
              <a:rPr lang="en-US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Eliminates incorrect information sharing</a:t>
            </a:r>
          </a:p>
          <a:p>
            <a:pPr lvl="2"/>
            <a:r>
              <a:rPr lang="en-US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Demonstrates professionalism </a:t>
            </a:r>
          </a:p>
          <a:p>
            <a:pPr lvl="1"/>
            <a:r>
              <a:rPr lang="en-US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Share information often</a:t>
            </a:r>
          </a:p>
          <a:p>
            <a:pPr lvl="2"/>
            <a:r>
              <a:rPr lang="en-US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Newsletters, FAQ’s, and general internal emails</a:t>
            </a:r>
          </a:p>
          <a:p>
            <a:pPr lvl="2"/>
            <a:r>
              <a:rPr lang="en-US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Internal websites</a:t>
            </a:r>
          </a:p>
          <a:p>
            <a:pPr lvl="2"/>
            <a:endParaRPr lang="en-US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2"/>
            <a:r>
              <a:rPr lang="en-US" sz="17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REMEMBER not all employee access their email.  </a:t>
            </a:r>
          </a:p>
          <a:p>
            <a:pPr lvl="1">
              <a:buNone/>
            </a:pPr>
            <a:endParaRPr lang="en-US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2"/>
            <a:endParaRPr lang="en-US" sz="17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76106" y="6223828"/>
            <a:ext cx="127966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049FDA-E613-43D5-98A0-F5BD4D26B6BB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20</a:t>
            </a:fld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5">
            <a:extLst>
              <a:ext uri="{FF2B5EF4-FFF2-40B4-BE49-F238E27FC236}">
                <a16:creationId xmlns:a16="http://schemas.microsoft.com/office/drawing/2014/main" id="{0007E606-BF14-4D30-A51F-0442F7656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6303" y="609600"/>
            <a:ext cx="5117058" cy="135636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Communication and Documentation</a:t>
            </a:r>
          </a:p>
        </p:txBody>
      </p:sp>
      <p:pic>
        <p:nvPicPr>
          <p:cNvPr id="11" name="Graphic 10" descr="Checkmark">
            <a:extLst>
              <a:ext uri="{FF2B5EF4-FFF2-40B4-BE49-F238E27FC236}">
                <a16:creationId xmlns:a16="http://schemas.microsoft.com/office/drawing/2014/main" id="{64C95604-06B0-4E66-A080-07690151B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4048" y="2252229"/>
            <a:ext cx="2351561" cy="23515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6303" y="2057400"/>
            <a:ext cx="5117058" cy="40386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Policy and Procedures continued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Create a working calendar </a:t>
            </a:r>
          </a:p>
          <a:p>
            <a:pPr lvl="2"/>
            <a:r>
              <a:rPr lang="en-US" dirty="0">
                <a:latin typeface="Arial" pitchFamily="34" charset="0"/>
                <a:cs typeface="Arial" pitchFamily="34" charset="0"/>
              </a:rPr>
              <a:t>Helps with future year TE management </a:t>
            </a:r>
          </a:p>
          <a:p>
            <a:pPr lvl="2"/>
            <a:r>
              <a:rPr lang="en-US" dirty="0">
                <a:latin typeface="Arial" pitchFamily="34" charset="0"/>
                <a:cs typeface="Arial" pitchFamily="34" charset="0"/>
              </a:rPr>
              <a:t>No missed information</a:t>
            </a:r>
          </a:p>
          <a:p>
            <a:pPr lvl="2"/>
            <a:r>
              <a:rPr lang="en-US" dirty="0">
                <a:latin typeface="Arial" pitchFamily="34" charset="0"/>
                <a:cs typeface="Arial" pitchFamily="34" charset="0"/>
              </a:rPr>
              <a:t>Reduces your stress and </a:t>
            </a:r>
          </a:p>
          <a:p>
            <a:pPr lvl="2"/>
            <a:r>
              <a:rPr lang="en-US" dirty="0">
                <a:latin typeface="Arial" pitchFamily="34" charset="0"/>
                <a:cs typeface="Arial" pitchFamily="34" charset="0"/>
              </a:rPr>
              <a:t>Minimizes TE applicant stress</a:t>
            </a:r>
          </a:p>
          <a:p>
            <a:pPr lvl="2"/>
            <a:endParaRPr lang="en-US" dirty="0">
              <a:latin typeface="Arial" pitchFamily="34" charset="0"/>
              <a:cs typeface="Arial" pitchFamily="34" charset="0"/>
            </a:endParaRPr>
          </a:p>
          <a:p>
            <a:pPr lvl="2"/>
            <a:endParaRPr lang="en-US" dirty="0">
              <a:latin typeface="Arial" pitchFamily="34" charset="0"/>
              <a:cs typeface="Arial" pitchFamily="34" charset="0"/>
            </a:endParaRPr>
          </a:p>
          <a:p>
            <a:pPr lvl="2"/>
            <a:endParaRPr lang="en-US" dirty="0"/>
          </a:p>
          <a:p>
            <a:pPr lvl="2">
              <a:buNone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57247" y="6223828"/>
            <a:ext cx="174680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630397E-38BB-448E-AEAA-3FB774E5697F}" type="datetime1">
              <a:rPr lang="en-US" smtClean="0"/>
              <a:pPr>
                <a:spcAft>
                  <a:spcPts val="600"/>
                </a:spcAft>
              </a:pPr>
              <a:t>12/6/2018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147" y="6223828"/>
            <a:ext cx="127966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049FDA-E613-43D5-98A0-F5BD4D26B6BB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Communication and Documentation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232" y="2057400"/>
            <a:ext cx="4893671" cy="419100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Letters, emails and calls 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Families desire information</a:t>
            </a:r>
          </a:p>
          <a:p>
            <a:pPr lvl="2"/>
            <a:r>
              <a:rPr lang="en-US" dirty="0">
                <a:latin typeface="Arial" pitchFamily="34" charset="0"/>
                <a:cs typeface="Arial" pitchFamily="34" charset="0"/>
              </a:rPr>
              <a:t>Does your school require a TE RENEWAL application?  WHY?</a:t>
            </a:r>
          </a:p>
          <a:p>
            <a:pPr lvl="2"/>
            <a:r>
              <a:rPr lang="en-US" dirty="0">
                <a:latin typeface="Arial" pitchFamily="34" charset="0"/>
                <a:cs typeface="Arial" pitchFamily="34" charset="0"/>
              </a:rPr>
              <a:t>Create and share a Frequently Asked Questions document  </a:t>
            </a:r>
          </a:p>
          <a:p>
            <a:pPr lvl="2"/>
            <a:r>
              <a:rPr lang="en-US" dirty="0">
                <a:latin typeface="Arial" pitchFamily="34" charset="0"/>
                <a:cs typeface="Arial" pitchFamily="34" charset="0"/>
              </a:rPr>
              <a:t>Keep employee in the loop</a:t>
            </a:r>
          </a:p>
          <a:p>
            <a:pPr lvl="3"/>
            <a:r>
              <a:rPr lang="en-US" dirty="0">
                <a:latin typeface="Arial" pitchFamily="34" charset="0"/>
                <a:cs typeface="Arial" pitchFamily="34" charset="0"/>
              </a:rPr>
              <a:t>What is my kid’s application status?  is their biggest question</a:t>
            </a:r>
          </a:p>
          <a:p>
            <a:pPr lvl="4"/>
            <a:r>
              <a:rPr lang="en-US" dirty="0">
                <a:latin typeface="Arial" pitchFamily="34" charset="0"/>
                <a:cs typeface="Arial" pitchFamily="34" charset="0"/>
              </a:rPr>
              <a:t>Steer them to the TE website </a:t>
            </a:r>
          </a:p>
          <a:p>
            <a:pPr lvl="2"/>
            <a:r>
              <a:rPr lang="en-US" dirty="0">
                <a:latin typeface="Arial" pitchFamily="34" charset="0"/>
                <a:cs typeface="Arial" pitchFamily="34" charset="0"/>
              </a:rPr>
              <a:t>Share your contact email </a:t>
            </a:r>
          </a:p>
          <a:p>
            <a:pPr lvl="3"/>
            <a:r>
              <a:rPr lang="en-US" dirty="0">
                <a:latin typeface="Arial" pitchFamily="34" charset="0"/>
                <a:cs typeface="Arial" pitchFamily="34" charset="0"/>
              </a:rPr>
              <a:t>The number one parent phone call TE Central receives!!!</a:t>
            </a:r>
          </a:p>
          <a:p>
            <a:pPr lvl="3"/>
            <a:r>
              <a:rPr lang="en-US" dirty="0">
                <a:latin typeface="Arial" pitchFamily="34" charset="0"/>
                <a:cs typeface="Arial" pitchFamily="34" charset="0"/>
              </a:rPr>
              <a:t>Second parent phone call is I am thinking about applying for a job at a local college.  What do I need to know for my kid to be eligible for TE?</a:t>
            </a:r>
          </a:p>
          <a:p>
            <a:pPr lvl="1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050CA69-476A-4458-94B6-C2F9E001C434}" type="datetime1">
              <a:rPr lang="en-US" smtClean="0"/>
              <a:pPr>
                <a:spcAft>
                  <a:spcPts val="600"/>
                </a:spcAft>
              </a:pPr>
              <a:t>12/6/2018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049FDA-E613-43D5-98A0-F5BD4D26B6BB}" type="slidenum">
              <a:rPr lang="en-US" smtClean="0"/>
              <a:pPr>
                <a:spcAft>
                  <a:spcPts val="600"/>
                </a:spcAft>
              </a:pPr>
              <a:t>22</a:t>
            </a:fld>
            <a:endParaRPr lang="en-US" dirty="0"/>
          </a:p>
        </p:txBody>
      </p:sp>
      <p:pic>
        <p:nvPicPr>
          <p:cNvPr id="11" name="Graphic 10" descr="House">
            <a:extLst>
              <a:ext uri="{FF2B5EF4-FFF2-40B4-BE49-F238E27FC236}">
                <a16:creationId xmlns:a16="http://schemas.microsoft.com/office/drawing/2014/main" id="{4FE35EA8-483E-47B9-B29E-F0B7917D1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7465" y="2093789"/>
            <a:ext cx="2172427" cy="217242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8" y="609599"/>
            <a:ext cx="2523284" cy="5606143"/>
          </a:xfrm>
        </p:spPr>
        <p:txBody>
          <a:bodyPr>
            <a:normAutofit/>
          </a:bodyPr>
          <a:lstStyle/>
          <a:p>
            <a:r>
              <a:rPr lang="en-US" sz="4200" dirty="0"/>
              <a:t>TE Program options</a:t>
            </a: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EC920DAA-D062-46F2-B7BF-1B4C65DD4A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459142"/>
              </p:ext>
            </p:extLst>
          </p:nvPr>
        </p:nvGraphicFramePr>
        <p:xfrm>
          <a:off x="3408759" y="1199858"/>
          <a:ext cx="4838958" cy="4467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503EC53-A582-4378-8674-52076FC27E98}" type="datetime1">
              <a:rPr lang="en-US" smtClean="0"/>
              <a:pPr>
                <a:spcAft>
                  <a:spcPts val="600"/>
                </a:spcAft>
              </a:pPr>
              <a:t>12/6/2018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049FDA-E613-43D5-98A0-F5BD4D26B6BB}" type="slidenum">
              <a:rPr lang="en-US" smtClean="0"/>
              <a:pPr>
                <a:spcAft>
                  <a:spcPts val="600"/>
                </a:spcAft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997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2">
            <a:extLst>
              <a:ext uri="{FF2B5EF4-FFF2-40B4-BE49-F238E27FC236}">
                <a16:creationId xmlns:a16="http://schemas.microsoft.com/office/drawing/2014/main" id="{8E487A7A-15F8-4EF6-BA1F-30C51E6EC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0" name="Rectangle 14">
            <a:extLst>
              <a:ext uri="{FF2B5EF4-FFF2-40B4-BE49-F238E27FC236}">
                <a16:creationId xmlns:a16="http://schemas.microsoft.com/office/drawing/2014/main" id="{36EFDBF8-A3DC-4DA8-9F33-E9107E70E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E5332A3D-96DF-4962-8D36-3CA071EED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181" y="4572001"/>
            <a:ext cx="8789844" cy="2052826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4824984"/>
            <a:ext cx="7406640" cy="1356360"/>
          </a:xfrm>
        </p:spPr>
        <p:txBody>
          <a:bodyPr>
            <a:normAutofit/>
          </a:bodyPr>
          <a:lstStyle/>
          <a:p>
            <a:pPr algn="ctr"/>
            <a:r>
              <a:rPr lang="en-US" sz="4700" dirty="0">
                <a:solidFill>
                  <a:srgbClr val="FFFFFF"/>
                </a:solidFill>
              </a:rPr>
              <a:t>TE Program options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57247" y="6223828"/>
            <a:ext cx="174680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7E3B14C-DC1B-499E-86C0-6CA32F393D3A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12/6/2018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7147" y="6223828"/>
            <a:ext cx="127966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049FDA-E613-43D5-98A0-F5BD4D26B6BB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1A73F160-7FFA-4050-84EE-13D09E4F6F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6550833"/>
              </p:ext>
            </p:extLst>
          </p:nvPr>
        </p:nvGraphicFramePr>
        <p:xfrm>
          <a:off x="532209" y="642938"/>
          <a:ext cx="8121253" cy="3538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5851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7CC8E824-E412-447F-970F-CF5722946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071C934-7D7D-41C5-9203-CEA15E705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16294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45" y="643466"/>
            <a:ext cx="2359403" cy="5547536"/>
          </a:xfrm>
          <a:noFill/>
          <a:ln w="12700" cmpd="sng"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TE Program options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576756" y="243840"/>
            <a:ext cx="174680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702D43C3-BF2C-4F16-BB7E-236E49062A41}" type="datetime1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12/6/2018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6756" y="643466"/>
            <a:ext cx="5066718" cy="5580362"/>
          </a:xfrm>
        </p:spPr>
        <p:txBody>
          <a:bodyPr anchor="ctr">
            <a:normAutofit/>
          </a:bodyPr>
          <a:lstStyle/>
          <a:p>
            <a:r>
              <a:rPr lang="en-US" sz="1700" dirty="0">
                <a:solidFill>
                  <a:schemeClr val="tx1"/>
                </a:solidFill>
              </a:rPr>
              <a:t>Double Credit 3 (DC 3)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Provides TE member schools credit for exchanging with other TE recognized exchange programs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Matches done via the Enrollment Report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School gains import credit 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Cost is $40 per import for this program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76106" y="6223828"/>
            <a:ext cx="127966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049FDA-E613-43D5-98A0-F5BD4D26B6BB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25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38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3301" y="280710"/>
            <a:ext cx="7406640" cy="938449"/>
          </a:xfrm>
        </p:spPr>
        <p:txBody>
          <a:bodyPr/>
          <a:lstStyle/>
          <a:p>
            <a:pPr algn="ctr"/>
            <a:r>
              <a:rPr lang="en-US" dirty="0"/>
              <a:t>TE-EZ Application process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1287780"/>
            <a:ext cx="2247900" cy="38576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05258" y="6041363"/>
            <a:ext cx="919342" cy="365125"/>
          </a:xfrm>
        </p:spPr>
        <p:txBody>
          <a:bodyPr/>
          <a:lstStyle/>
          <a:p>
            <a:fld id="{448C7E9B-BD0E-43E9-874C-56197CD187A4}" type="datetime1">
              <a:rPr lang="en-US" smtClean="0"/>
              <a:t>12/6/2018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FDA-E613-43D5-98A0-F5BD4D26B6B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1447800"/>
            <a:ext cx="40914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TE-EZ application process moves the</a:t>
            </a:r>
          </a:p>
          <a:p>
            <a:r>
              <a:rPr lang="en-US" dirty="0"/>
              <a:t>application entry from your office to the </a:t>
            </a:r>
          </a:p>
          <a:p>
            <a:r>
              <a:rPr lang="en-US" dirty="0"/>
              <a:t>family.</a:t>
            </a:r>
          </a:p>
          <a:p>
            <a:r>
              <a:rPr lang="en-US" dirty="0"/>
              <a:t>YOU CONTROL the process for approval </a:t>
            </a:r>
          </a:p>
          <a:p>
            <a:r>
              <a:rPr lang="en-US" dirty="0"/>
              <a:t>or denial all new EXPORT applications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24200" y="3198812"/>
            <a:ext cx="43611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Any TE application can be reviewed by </a:t>
            </a:r>
          </a:p>
          <a:p>
            <a:r>
              <a:rPr lang="en-US" dirty="0"/>
              <a:t>the family provided…</a:t>
            </a:r>
          </a:p>
          <a:p>
            <a:r>
              <a:rPr lang="en-US" dirty="0"/>
              <a:t>	The family knows the entered TEID,</a:t>
            </a:r>
          </a:p>
          <a:p>
            <a:r>
              <a:rPr lang="en-US" dirty="0"/>
              <a:t>	the student’s entered email, and</a:t>
            </a:r>
          </a:p>
          <a:p>
            <a:r>
              <a:rPr lang="en-US" dirty="0"/>
              <a:t>	the student’s entered birthdate.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133600" y="4040326"/>
            <a:ext cx="1447800" cy="744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133600" y="2133600"/>
            <a:ext cx="2667000" cy="1524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6CAA799-6E8B-4D03-B26C-BBFFA702BB30}"/>
              </a:ext>
            </a:extLst>
          </p:cNvPr>
          <p:cNvSpPr txBox="1"/>
          <p:nvPr/>
        </p:nvSpPr>
        <p:spPr>
          <a:xfrm>
            <a:off x="3296971" y="4774936"/>
            <a:ext cx="52298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 Central will not assist any family with information.</a:t>
            </a:r>
          </a:p>
          <a:p>
            <a:r>
              <a:rPr lang="en-US" dirty="0"/>
              <a:t>We will tell the family to contact their EXPORT TELO</a:t>
            </a:r>
          </a:p>
          <a:p>
            <a:r>
              <a:rPr lang="en-US" dirty="0"/>
              <a:t>and copy you when the family emails from their TE </a:t>
            </a:r>
          </a:p>
          <a:p>
            <a:r>
              <a:rPr lang="en-US" dirty="0"/>
              <a:t>Member email.  </a:t>
            </a:r>
          </a:p>
        </p:txBody>
      </p:sp>
    </p:spTree>
    <p:extLst>
      <p:ext uri="{BB962C8B-B14F-4D97-AF65-F5344CB8AC3E}">
        <p14:creationId xmlns:p14="http://schemas.microsoft.com/office/powerpoint/2010/main" val="15675549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9271C28-7496-4447-8541-7B39F5E94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0028" y="609600"/>
            <a:ext cx="4023333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3400" dirty="0"/>
              <a:t>TE Export and Import Report options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54048" y="1212391"/>
            <a:ext cx="3445286" cy="44312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80027" y="2057400"/>
            <a:ext cx="402333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Can run Export Application and Import Application reports</a:t>
            </a: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b="1" dirty="0">
                <a:solidFill>
                  <a:schemeClr val="accent1"/>
                </a:solidFill>
              </a:rPr>
              <a:t>Use Chrome or Firefox for best results</a:t>
            </a:r>
          </a:p>
          <a:p>
            <a:pPr marL="285750" indent="-182880" defTabSz="91440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Can upload the information into your student data system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47" y="6223828"/>
            <a:ext cx="174680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E733BFD6-E3D5-46EC-9092-974202371FF2}" type="datetime1">
              <a:rPr lang="en-US" sz="1200" smtClean="0"/>
              <a:pPr defTabSz="914400">
                <a:spcAft>
                  <a:spcPts val="600"/>
                </a:spcAft>
              </a:pPr>
              <a:t>12/6/2018</a:t>
            </a:fld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7147" y="6223828"/>
            <a:ext cx="127966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C049FDA-E613-43D5-98A0-F5BD4D26B6BB}" type="slidenum">
              <a:rPr lang="en-US" sz="1200" smtClean="0"/>
              <a:pPr defTabSz="914400">
                <a:spcAft>
                  <a:spcPts val="600"/>
                </a:spcAft>
              </a:pPr>
              <a:t>27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79938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6033C54-130E-47B2-AED6-625156FB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548" y="609600"/>
            <a:ext cx="2686812" cy="1356360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/>
            <a:r>
              <a:rPr lang="en-US" sz="2600" b="1" cap="all" dirty="0"/>
              <a:t>TE Export and Import Report options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242FE5-C72F-4A84-8716-823E31865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4" y="243840"/>
            <a:ext cx="5495567" cy="6377939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0665CCF-B1A6-4FC7-858C-2BC0C276B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6548" y="2057400"/>
            <a:ext cx="2686812" cy="4038600"/>
          </a:xfrm>
        </p:spPr>
        <p:txBody>
          <a:bodyPr>
            <a:normAutofit/>
          </a:bodyPr>
          <a:lstStyle/>
          <a:p>
            <a:r>
              <a:rPr lang="en-US" sz="1400" dirty="0"/>
              <a:t>When you open the report, all years are displayed. </a:t>
            </a:r>
          </a:p>
          <a:p>
            <a:r>
              <a:rPr lang="en-US" sz="1400" dirty="0"/>
              <a:t>Each academic year is separated by a line</a:t>
            </a:r>
          </a:p>
          <a:p>
            <a:r>
              <a:rPr lang="en-US" sz="1400" dirty="0"/>
              <a:t>The years are in numerical order</a:t>
            </a:r>
          </a:p>
          <a:p>
            <a:r>
              <a:rPr lang="en-US" sz="1400" dirty="0"/>
              <a:t>Go to the year you are seeking and delete all other years in order to upload the data into your CMS systems.</a:t>
            </a:r>
          </a:p>
          <a:p>
            <a:r>
              <a:rPr lang="en-US" sz="1400" dirty="0"/>
              <a:t>Confused?  Ask your IT staff for help!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92887" y="6223828"/>
            <a:ext cx="583923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8C049FDA-E613-43D5-98A0-F5BD4D26B6BB}" type="slidenum">
              <a:rPr lang="en-US" kern="1200" dirty="0"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28</a:t>
            </a:fld>
            <a:endParaRPr lang="en-US" kern="1200" dirty="0"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8CB9ED3-F084-4F4D-A18E-3FEB15201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9222938-EAF8-4DE0-8FA0-31B5109FC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019" y="744223"/>
            <a:ext cx="2566531" cy="31686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B7EBC33-A2CB-4626-83E2-9C33CA0E7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75" y="1553087"/>
            <a:ext cx="2341019" cy="1550924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B33B1F50-587A-4270-941C-3D03C3891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2306" y="744223"/>
            <a:ext cx="2093142" cy="206331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2310D42-418C-4ACE-BF95-D8FA7E02C4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3019" y="4087904"/>
            <a:ext cx="2566531" cy="205228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ABCF05-8734-4C35-8112-28A5AC3F9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2306" y="2971541"/>
            <a:ext cx="2093141" cy="316865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337" y="3493379"/>
            <a:ext cx="1860273" cy="212497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16548" y="6223828"/>
            <a:ext cx="1530344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C12F11C2-8305-45A8-87EE-40C784DDFA49}" type="datetime1">
              <a:rPr lang="en-US" kern="1200" dirty="0"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12/6/2018</a:t>
            </a:fld>
            <a:endParaRPr lang="en-US" kern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0670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E487A7A-15F8-4EF6-BA1F-30C51E6EC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6EFDBF8-A3DC-4DA8-9F33-E9107E70E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332A3D-96DF-4962-8D36-3CA071EED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181" y="4572001"/>
            <a:ext cx="8789844" cy="2052826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4824984"/>
            <a:ext cx="7406640" cy="1356360"/>
          </a:xfrm>
        </p:spPr>
        <p:txBody>
          <a:bodyPr>
            <a:normAutofit/>
          </a:bodyPr>
          <a:lstStyle/>
          <a:p>
            <a:pPr algn="ctr"/>
            <a:r>
              <a:rPr lang="en-US" sz="47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Let’s Recap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57247" y="6223828"/>
            <a:ext cx="174680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C0389413-2B72-401A-AD91-B6669C1B5A69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12/6/2018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7147" y="6223828"/>
            <a:ext cx="127966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049FDA-E613-43D5-98A0-F5BD4D26B6BB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29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09A1E31D-BF0A-4C8D-8DBA-8303856080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8418165"/>
              </p:ext>
            </p:extLst>
          </p:nvPr>
        </p:nvGraphicFramePr>
        <p:xfrm>
          <a:off x="532209" y="642938"/>
          <a:ext cx="8121253" cy="3538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809C0BCD-BEE9-423F-A51C-BCCD8E5EAA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25C0AD-A55D-43BE-8CDB-160E3C61E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70" b="1"/>
          <a:stretch/>
        </p:blipFill>
        <p:spPr>
          <a:xfrm>
            <a:off x="363085" y="243840"/>
            <a:ext cx="2735127" cy="637793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A9D6D0-1A33-4631-B930-73DE488D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7247" y="6223828"/>
            <a:ext cx="174680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A0604617-425F-4EF6-B2A5-16E9AE260C95}" type="datetime1">
              <a:rPr lang="en-US" sz="120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12/6/2018</a:t>
            </a:fld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99A68C-B217-4A00-9974-3F7D9CACD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7147" y="6223828"/>
            <a:ext cx="127966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8C049FDA-E613-43D5-98A0-F5BD4D26B6BB}" type="slidenum">
              <a:rPr lang="en-US" sz="1200"/>
              <a:pPr defTabSz="914400">
                <a:spcAft>
                  <a:spcPts val="600"/>
                </a:spcAft>
              </a:pPr>
              <a:t>3</a:t>
            </a:fld>
            <a:endParaRPr lang="en-US" sz="1200" dirty="0"/>
          </a:p>
        </p:txBody>
      </p:sp>
      <p:graphicFrame>
        <p:nvGraphicFramePr>
          <p:cNvPr id="27" name="TextBox 4">
            <a:extLst>
              <a:ext uri="{FF2B5EF4-FFF2-40B4-BE49-F238E27FC236}">
                <a16:creationId xmlns:a16="http://schemas.microsoft.com/office/drawing/2014/main" id="{2F60849E-9BA5-4ADA-8B9B-42B8AE1095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5480261"/>
              </p:ext>
            </p:extLst>
          </p:nvPr>
        </p:nvGraphicFramePr>
        <p:xfrm>
          <a:off x="3386609" y="1524000"/>
          <a:ext cx="5019796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2017623"/>
      </p:ext>
    </p:extLst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E487A7A-15F8-4EF6-BA1F-30C51E6EC7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36EFDBF8-A3DC-4DA8-9F33-E9107E70EE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5332A3D-96DF-4962-8D36-3CA071EED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181" y="4572001"/>
            <a:ext cx="8789844" cy="2052826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4824984"/>
            <a:ext cx="7406640" cy="1356360"/>
          </a:xfrm>
        </p:spPr>
        <p:txBody>
          <a:bodyPr>
            <a:normAutofit/>
          </a:bodyPr>
          <a:lstStyle/>
          <a:p>
            <a:pPr algn="ctr"/>
            <a:r>
              <a:rPr lang="en-US" sz="47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Contact Information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57247" y="6223828"/>
            <a:ext cx="174680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1253B1A-2C34-478D-A134-273DC603227F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12/6/2018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7147" y="6223828"/>
            <a:ext cx="127966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049FDA-E613-43D5-98A0-F5BD4D26B6BB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30</a:t>
            </a:fld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E6DB1980-B68B-4DD9-82E2-1EBD34F4D8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5948770"/>
              </p:ext>
            </p:extLst>
          </p:nvPr>
        </p:nvGraphicFramePr>
        <p:xfrm>
          <a:off x="532209" y="642938"/>
          <a:ext cx="8121253" cy="3538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5DF2E-48D2-4AB2-B2AE-29F853D71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 us December 13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477F3-2AE8-4717-AB41-7614919B02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https://attendee.gotowebinar.com/register/2878663673151013389</a:t>
            </a:r>
            <a:endParaRPr lang="en-US" dirty="0"/>
          </a:p>
          <a:p>
            <a:r>
              <a:rPr lang="en-US" dirty="0"/>
              <a:t>At 2:00 eastern time; 1:00 central time; Noon, mountain time; or 11:00 pacific time</a:t>
            </a:r>
          </a:p>
          <a:p>
            <a:endParaRPr lang="en-US" dirty="0"/>
          </a:p>
          <a:p>
            <a:r>
              <a:rPr lang="en-US" dirty="0"/>
              <a:t>Topic is TE 103 - TE Guidelines - what's in yours? sharing the TE story on your campus and understanding your Balance Sheet.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7B531-EC24-473A-B9B7-E15ED5FC1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D4AC0-EC46-4D0A-90D2-30CEAF4A3BEA}" type="datetime1">
              <a:rPr lang="en-US" smtClean="0"/>
              <a:t>12/6/2018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5AEBD5-3D2B-4799-AD9B-863A59031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049FDA-E613-43D5-98A0-F5BD4D26B6B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5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necklace&#10;&#10;Description automatically generated">
            <a:extLst>
              <a:ext uri="{FF2B5EF4-FFF2-40B4-BE49-F238E27FC236}">
                <a16:creationId xmlns:a16="http://schemas.microsoft.com/office/drawing/2014/main" id="{579DD674-76E2-42F2-BEE1-7F3136A560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69BFD-8726-4B49-838F-D90FEC3115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7247" y="6223828"/>
            <a:ext cx="174680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E45D4AC0-EC46-4D0A-90D2-30CEAF4A3BEA}" type="datetime1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12/6/2018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90D07F-5A66-422F-AEF2-C18A93B01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7147" y="6223828"/>
            <a:ext cx="127966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049FDA-E613-43D5-98A0-F5BD4D26B6BB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557AC3B-63D5-4181-AD35-0D051F7C8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noFill/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F2B91D-84A2-4A85-ADFE-40CC062464C6}"/>
              </a:ext>
            </a:extLst>
          </p:cNvPr>
          <p:cNvSpPr txBox="1"/>
          <p:nvPr/>
        </p:nvSpPr>
        <p:spPr>
          <a:xfrm>
            <a:off x="6913902" y="6657945"/>
            <a:ext cx="223009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://darktrick17.deviantart.com/art/Happy-Holidays-Wallpaper-3407578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295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98" y="609600"/>
            <a:ext cx="5245435" cy="1356360"/>
          </a:xfrm>
        </p:spPr>
        <p:txBody>
          <a:bodyPr>
            <a:norm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Today’s Focus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298" y="2057400"/>
            <a:ext cx="5245435" cy="4038600"/>
          </a:xfrm>
        </p:spPr>
        <p:txBody>
          <a:bodyPr>
            <a:normAutofit/>
          </a:bodyPr>
          <a:lstStyle/>
          <a:p>
            <a:r>
              <a:rPr lang="en-US" dirty="0"/>
              <a:t>Understanding Institutional Capacity</a:t>
            </a:r>
          </a:p>
          <a:p>
            <a:r>
              <a:rPr lang="en-US" dirty="0"/>
              <a:t>Balance Sheet</a:t>
            </a:r>
          </a:p>
          <a:p>
            <a:r>
              <a:rPr lang="en-US" dirty="0"/>
              <a:t>TE Program options </a:t>
            </a:r>
          </a:p>
          <a:p>
            <a:pPr lvl="1"/>
            <a:r>
              <a:rPr lang="en-US" dirty="0"/>
              <a:t>Export/Import 3  (E/I 3)</a:t>
            </a:r>
          </a:p>
          <a:p>
            <a:pPr lvl="1"/>
            <a:r>
              <a:rPr lang="en-US" dirty="0"/>
              <a:t>Double Credit 3   (DC3)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21197C4-C33F-45BF-8339-C3B4E859A3F2}" type="datetime1">
              <a:rPr lang="en-US" smtClean="0"/>
              <a:pPr>
                <a:spcAft>
                  <a:spcPts val="600"/>
                </a:spcAft>
              </a:pPr>
              <a:t>12/6/2018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049FDA-E613-43D5-98A0-F5BD4D26B6BB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 dirty="0"/>
          </a:p>
        </p:txBody>
      </p:sp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8125B75D-00B2-4681-AA1A-588FBDCED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39207" y="2252229"/>
            <a:ext cx="2351561" cy="23515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CC8E824-E412-447F-970F-CF5722946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71C934-7D7D-41C5-9203-CEA15E705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16294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45" y="643466"/>
            <a:ext cx="2359403" cy="5547536"/>
          </a:xfrm>
          <a:noFill/>
          <a:ln w="12700" cmpd="sng"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Understanding Institutional Capacity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576756" y="243840"/>
            <a:ext cx="174680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86A7C55-0295-4DD3-91AF-68F150992E4F}" type="datetime1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12/6/2018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6756" y="643466"/>
            <a:ext cx="5066718" cy="5580362"/>
          </a:xfrm>
        </p:spPr>
        <p:txBody>
          <a:bodyPr anchor="ctr">
            <a:normAutofit/>
          </a:bodyPr>
          <a:lstStyle/>
          <a:p>
            <a:r>
              <a:rPr lang="en-US" sz="1700" dirty="0">
                <a:solidFill>
                  <a:schemeClr val="tx1"/>
                </a:solidFill>
              </a:rPr>
              <a:t>First one needs to understand the issue of capacity at your school…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Who fills your classroom seats?</a:t>
            </a:r>
          </a:p>
          <a:p>
            <a:pPr lvl="2"/>
            <a:r>
              <a:rPr lang="en-US" sz="1700" dirty="0">
                <a:solidFill>
                  <a:schemeClr val="tx1"/>
                </a:solidFill>
              </a:rPr>
              <a:t>Faculty and staff are hired to work with students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Do you have empty residence hall beds?</a:t>
            </a:r>
          </a:p>
          <a:p>
            <a:pPr lvl="2"/>
            <a:r>
              <a:rPr lang="en-US" sz="1700" dirty="0">
                <a:solidFill>
                  <a:schemeClr val="tx1"/>
                </a:solidFill>
              </a:rPr>
              <a:t>Residence halls and dining facilities are built to house and feed students</a:t>
            </a:r>
          </a:p>
          <a:p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76106" y="6223828"/>
            <a:ext cx="127966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049FDA-E613-43D5-98A0-F5BD4D26B6BB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715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>
            <a:extLst>
              <a:ext uri="{FF2B5EF4-FFF2-40B4-BE49-F238E27FC236}">
                <a16:creationId xmlns:a16="http://schemas.microsoft.com/office/drawing/2014/main" id="{7EB3C453-B485-4F07-841B-918D40331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355" y="243840"/>
            <a:ext cx="879348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dirty="0"/>
              <a:t>Understanding Institutional Capacity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7247" y="6223828"/>
            <a:ext cx="174680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1D96A840-C85A-4AAD-A03C-04AD2618992E}" type="datetime1">
              <a:rPr lang="en-US" sz="12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12/6/2018</a:t>
            </a:fld>
            <a:endParaRPr lang="en-US" sz="12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7147" y="6223828"/>
            <a:ext cx="127966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C049FDA-E613-43D5-98A0-F5BD4D26B6BB}" type="slidenum">
              <a:rPr lang="en-US" sz="1200" kern="1200" dirty="0">
                <a:solidFill>
                  <a:schemeClr val="accent1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6</a:t>
            </a:fld>
            <a:endParaRPr lang="en-US" sz="1200" kern="1200" dirty="0">
              <a:solidFill>
                <a:schemeClr val="accent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A44E2AD-E3E7-4F7B-94AD-4E3A52893B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9000064"/>
              </p:ext>
            </p:extLst>
          </p:nvPr>
        </p:nvGraphicFramePr>
        <p:xfrm>
          <a:off x="857250" y="2298530"/>
          <a:ext cx="7404497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1253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CC8E824-E412-447F-970F-CF57229460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7999"/>
          </a:xfrm>
          <a:prstGeom prst="rect">
            <a:avLst/>
          </a:prstGeom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71C934-7D7D-41C5-9203-CEA15E705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16294" cy="6858000"/>
          </a:xfrm>
          <a:prstGeom prst="rect">
            <a:avLst/>
          </a:prstGeom>
          <a:solidFill>
            <a:schemeClr val="accent1"/>
          </a:solidFill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445" y="643466"/>
            <a:ext cx="2359403" cy="5547536"/>
          </a:xfrm>
          <a:noFill/>
          <a:ln w="12700" cmpd="sng">
            <a:noFill/>
          </a:ln>
        </p:spPr>
        <p:txBody>
          <a:bodyPr anchor="ctr">
            <a:normAutofit/>
          </a:bodyPr>
          <a:lstStyle/>
          <a:p>
            <a:pPr algn="ctr"/>
            <a:r>
              <a:rPr lang="en-US" sz="2400" dirty="0">
                <a:solidFill>
                  <a:srgbClr val="FFFFFF"/>
                </a:solidFill>
              </a:rPr>
              <a:t>Understanding Institutional Capacity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576756" y="243840"/>
            <a:ext cx="174680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ECEEED6-E69B-483D-B0BA-406F77FF8326}" type="datetime1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12/6/2018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6756" y="643466"/>
            <a:ext cx="5066718" cy="5580362"/>
          </a:xfrm>
        </p:spPr>
        <p:txBody>
          <a:bodyPr anchor="ctr">
            <a:normAutofit/>
          </a:bodyPr>
          <a:lstStyle/>
          <a:p>
            <a:r>
              <a:rPr lang="en-US" sz="1700" dirty="0">
                <a:solidFill>
                  <a:schemeClr val="tx1"/>
                </a:solidFill>
              </a:rPr>
              <a:t>Funding is always an issue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Think creatively</a:t>
            </a:r>
          </a:p>
          <a:p>
            <a:pPr lvl="2"/>
            <a:r>
              <a:rPr lang="en-US" sz="1700" dirty="0">
                <a:solidFill>
                  <a:schemeClr val="tx1"/>
                </a:solidFill>
              </a:rPr>
              <a:t>Combine with Academic and co-curricular awards </a:t>
            </a:r>
          </a:p>
          <a:p>
            <a:pPr lvl="3"/>
            <a:r>
              <a:rPr lang="en-US" sz="1700" dirty="0">
                <a:solidFill>
                  <a:schemeClr val="tx1"/>
                </a:solidFill>
              </a:rPr>
              <a:t>Don’t forget to check on Athletic rules to stay in compliance</a:t>
            </a:r>
          </a:p>
          <a:p>
            <a:pPr lvl="2"/>
            <a:r>
              <a:rPr lang="en-US" sz="1700" dirty="0">
                <a:solidFill>
                  <a:schemeClr val="tx1"/>
                </a:solidFill>
              </a:rPr>
              <a:t>Require all students to complete the FAFSA</a:t>
            </a:r>
          </a:p>
          <a:p>
            <a:pPr lvl="3"/>
            <a:r>
              <a:rPr lang="en-US" sz="1700" dirty="0">
                <a:solidFill>
                  <a:schemeClr val="tx1"/>
                </a:solidFill>
              </a:rPr>
              <a:t>If they don’t comply – consider reducing the TE award by the maximum Pell Grant and if available, maximum State grant.  </a:t>
            </a:r>
          </a:p>
          <a:p>
            <a:pPr lvl="2"/>
            <a:r>
              <a:rPr lang="en-US" sz="1700" dirty="0">
                <a:solidFill>
                  <a:schemeClr val="tx1"/>
                </a:solidFill>
              </a:rPr>
              <a:t>Require all TE scholars to live in campus housing</a:t>
            </a:r>
          </a:p>
          <a:p>
            <a:pPr lvl="3"/>
            <a:r>
              <a:rPr lang="en-US" sz="1700" dirty="0">
                <a:solidFill>
                  <a:schemeClr val="tx1"/>
                </a:solidFill>
              </a:rPr>
              <a:t>If you have a robust Greek system you may need to provide leniency in this case</a:t>
            </a:r>
          </a:p>
          <a:p>
            <a:pPr lvl="2"/>
            <a:r>
              <a:rPr lang="en-US" sz="1700" dirty="0">
                <a:solidFill>
                  <a:schemeClr val="tx1"/>
                </a:solidFill>
              </a:rPr>
              <a:t>Work with CFO </a:t>
            </a:r>
          </a:p>
          <a:p>
            <a:pPr lvl="3"/>
            <a:r>
              <a:rPr lang="en-US" sz="1700" dirty="0">
                <a:solidFill>
                  <a:schemeClr val="tx1"/>
                </a:solidFill>
              </a:rPr>
              <a:t>Since TE scholarships are available to employees.  </a:t>
            </a:r>
          </a:p>
          <a:p>
            <a:pPr lvl="4"/>
            <a:r>
              <a:rPr lang="en-US" sz="1700" dirty="0">
                <a:solidFill>
                  <a:schemeClr val="tx1"/>
                </a:solidFill>
              </a:rPr>
              <a:t>Consider a set-aside fund so TE funds don’t count as a Financial Aid expenditure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376106" y="6223828"/>
            <a:ext cx="127966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049FDA-E613-43D5-98A0-F5BD4D26B6BB}" type="slidenum">
              <a:rPr lang="en-US">
                <a:solidFill>
                  <a:schemeClr val="tx1"/>
                </a:solidFill>
              </a:rPr>
              <a:pPr>
                <a:spcAft>
                  <a:spcPts val="600"/>
                </a:spcAft>
              </a:pPr>
              <a:t>7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676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</p:spPr>
        <p:txBody>
          <a:bodyPr>
            <a:normAutofit/>
          </a:bodyPr>
          <a:lstStyle/>
          <a:p>
            <a:r>
              <a:rPr lang="en-US" dirty="0"/>
              <a:t>Understanding Institutional Capacity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857247" y="6223828"/>
            <a:ext cx="174680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8854C89-6754-465A-BE5B-53493173CBFC}" type="datetime1">
              <a:rPr lang="en-US" smtClean="0"/>
              <a:pPr>
                <a:spcAft>
                  <a:spcPts val="600"/>
                </a:spcAft>
              </a:pPr>
              <a:t>12/6/2018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7147" y="6223828"/>
            <a:ext cx="127966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049FDA-E613-43D5-98A0-F5BD4D26B6BB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 dirty="0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BFD59688-7F7B-4A83-8885-1C46998C44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028892"/>
              </p:ext>
            </p:extLst>
          </p:nvPr>
        </p:nvGraphicFramePr>
        <p:xfrm>
          <a:off x="857250" y="2298530"/>
          <a:ext cx="7404497" cy="3797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83962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very important Export detail to understand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E041D38-7FE5-4936-9F9E-E02EF540E1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1771188"/>
              </p:ext>
            </p:extLst>
          </p:nvPr>
        </p:nvGraphicFramePr>
        <p:xfrm>
          <a:off x="609600" y="2362200"/>
          <a:ext cx="80010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AB0B975-B8E9-4DA7-8D6B-B354653DC838}" type="datetime1">
              <a:rPr lang="en-US" smtClean="0"/>
              <a:pPr>
                <a:spcAft>
                  <a:spcPts val="600"/>
                </a:spcAft>
              </a:pPr>
              <a:t>12/6/2018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C049FDA-E613-43D5-98A0-F5BD4D26B6BB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255044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1686</Words>
  <Application>Microsoft Office PowerPoint</Application>
  <PresentationFormat>On-screen Show (4:3)</PresentationFormat>
  <Paragraphs>321</Paragraphs>
  <Slides>32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Corbel</vt:lpstr>
      <vt:lpstr>Basis</vt:lpstr>
      <vt:lpstr>Understanding Institutional Capacity &amp; your Balance Sheet </vt:lpstr>
      <vt:lpstr>PowerPoint Presentation</vt:lpstr>
      <vt:lpstr>PowerPoint Presentation</vt:lpstr>
      <vt:lpstr>Today’s Focus</vt:lpstr>
      <vt:lpstr>Understanding Institutional Capacity</vt:lpstr>
      <vt:lpstr>Understanding Institutional Capacity</vt:lpstr>
      <vt:lpstr>Understanding Institutional Capacity</vt:lpstr>
      <vt:lpstr>Understanding Institutional Capacity</vt:lpstr>
      <vt:lpstr>A very important Export detail to understand</vt:lpstr>
      <vt:lpstr>Balance Sheet review</vt:lpstr>
      <vt:lpstr>Let’s look at a school</vt:lpstr>
      <vt:lpstr>Let’s look at another school</vt:lpstr>
      <vt:lpstr>Let’s look at another school</vt:lpstr>
      <vt:lpstr>Yield</vt:lpstr>
      <vt:lpstr>Yield </vt:lpstr>
      <vt:lpstr>Tuition Exchange Officer Duties and Responsibilities</vt:lpstr>
      <vt:lpstr>Tuition Exchange Officer Duties and Responsibilities</vt:lpstr>
      <vt:lpstr>Tuition Exchange Officer Duties and Responsibilities</vt:lpstr>
      <vt:lpstr>Best Practice Hints!</vt:lpstr>
      <vt:lpstr>Communication and Documentation</vt:lpstr>
      <vt:lpstr>Communication and Documentation</vt:lpstr>
      <vt:lpstr>Communication and Documentation</vt:lpstr>
      <vt:lpstr>TE Program options</vt:lpstr>
      <vt:lpstr>TE Program options</vt:lpstr>
      <vt:lpstr>TE Program options</vt:lpstr>
      <vt:lpstr>TE-EZ Application process</vt:lpstr>
      <vt:lpstr>TE Export and Import Report options</vt:lpstr>
      <vt:lpstr>TE Export and Import Report options</vt:lpstr>
      <vt:lpstr>Let’s Recap</vt:lpstr>
      <vt:lpstr>Contact Information</vt:lpstr>
      <vt:lpstr>Join us December 13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 Institutional Capacity &amp; your Balance Sheet</dc:title>
  <dc:creator>Janet Dodson</dc:creator>
  <cp:lastModifiedBy>Janet Dodson</cp:lastModifiedBy>
  <cp:revision>4</cp:revision>
  <dcterms:created xsi:type="dcterms:W3CDTF">2018-12-04T23:57:42Z</dcterms:created>
  <dcterms:modified xsi:type="dcterms:W3CDTF">2018-12-06T21:51:55Z</dcterms:modified>
</cp:coreProperties>
</file>