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13A6-9578-4D79-B6EB-F807FB4CCF1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7052-3557-4117-B1F6-48F8B3E29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7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7052-3557-4117-B1F6-48F8B3E29F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D665-E4EC-4F34-9021-C48949289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E15DA-2CC0-49EE-A66F-3EC3E587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A5DF-BD96-41D8-BD31-41FA1976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D2D92-05F9-4F61-89AC-ADFD08C0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1970-A666-4A66-ABCF-10292B97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5C91-64BA-495D-B5CE-66F40438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BAAA9-27A9-40FF-9036-A7DC0AD04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ECFD0-72E6-4774-B602-5CECC093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BE480-3FB8-4E80-810B-95FA2FEE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500D-AE9F-408F-BD8F-1CB5DB9D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2CF0A-EF18-432F-BD31-D2B700141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9E66E-BB77-4E13-AC0B-1A702A3F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52B2-B535-4D75-B554-FA00A138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719B-144D-453B-AA7C-49D544B5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9971-4C61-4AC8-8554-818CA7AD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46BA-1B7A-4DCC-AAC2-600A9F24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F3B7-35B1-44F3-990C-3948D3C2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FC6F-CB77-4F10-9714-648EB214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BA69-BA91-4D4D-9D58-4923C3EC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EBB7-1536-49F7-9439-23C4A411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9C56-C201-4DAE-A9EF-01BBBB8B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458B7-994B-4FF0-AA3B-886492AD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4D0F6-6FCF-4CFF-936E-69705245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1B0D-48BD-4513-BAFF-8B7819B5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F3BD7-1145-451E-B9FC-76ECE972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FEB5-588D-415C-99B2-D512A8FC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7E59-519E-4746-A7DE-0D2356E7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38A7-A12B-4072-AEFD-9CACE8B8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89A85-C538-45F6-B13F-5213E7F3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336E5-9A47-4075-9F76-3A737C8D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7A25E-7004-4BA2-B36A-A06214D9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4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0323-20CC-4303-B2F6-43C6A749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7131B-8084-46E0-A03D-D9F9697BB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A9358-B595-41C8-A66E-669F41CD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09ACD-4878-49DC-BE47-BA5E02BCA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FAC3A-843C-4CDA-9E32-2AA4F6E0F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AE231-8B19-4D6A-8609-FB503E7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C5D84-0621-4240-A9E9-B6D15E0E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FCDE6-047E-45FD-92FC-9FD61634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2385-08D3-4675-9A0C-340B8B0C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3639F-024A-41E3-BF7A-965FFADD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AC8A-309A-494D-BBA5-E61DC73E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503EA-71BA-4F7D-BC59-97DB0F2E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AB7EC-1A45-4DA6-809A-8F2C3898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8C2A0-89C1-4389-AABA-634E3C44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7E1C-EA0E-412C-B2CF-6205D259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8384-1328-4188-A624-5CC66F00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48F5-17DB-479B-B0A0-8BD3FCA9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6B5A-3134-4184-B4E1-5E8672370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C618C-0319-4482-A813-F95A2B9C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D633F-FBD9-45C3-91D7-A1E9C992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10F4B-4794-4E49-B608-699B5FB1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1447-6F32-4ADF-B259-487B330D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7DBCF-422A-4DCE-AF26-4EED14559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F28AC-E003-4FB5-80F7-88DD3C78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5DE0E-DA40-4A60-869F-9200D63A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C773F-1E16-49E5-91EA-16ABB857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7FE0-EC57-4C94-BEE4-483ED960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7CA5-0302-48AE-9E90-FFF06775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1101E-DB14-44C3-B9E7-434B7639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FFAB-0C47-47F8-A25A-68F24CF57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D12C-E59D-4075-9F00-6C3145BCF2A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9AA84-8A3F-4CCB-91B1-DCEF4A6F2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2056-222D-4A92-B4EE-1487D811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DC8C-9D24-4E11-AF13-77913594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424F7-F42D-4538-97F5-AF12AA20CB14}"/>
              </a:ext>
            </a:extLst>
          </p:cNvPr>
          <p:cNvSpPr txBox="1"/>
          <p:nvPr/>
        </p:nvSpPr>
        <p:spPr>
          <a:xfrm>
            <a:off x="640079" y="2074363"/>
            <a:ext cx="303599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what is found inside each menu tab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54BED6-8891-4622-9234-DAACA3B95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683" y="961812"/>
            <a:ext cx="533603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94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DA41B-7013-4AC2-9BDC-DD3293770EDB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Reacting to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eligible Import 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DA2F7-985B-4C6B-9B7F-4AB9BDB69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063"/>
          <a:stretch/>
        </p:blipFill>
        <p:spPr>
          <a:xfrm>
            <a:off x="4207933" y="1552671"/>
            <a:ext cx="7347537" cy="3753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6D99C-7B6A-435F-888A-1E45EC72858A}"/>
              </a:ext>
            </a:extLst>
          </p:cNvPr>
          <p:cNvSpPr txBox="1"/>
          <p:nvPr/>
        </p:nvSpPr>
        <p:spPr>
          <a:xfrm>
            <a:off x="180975" y="3621945"/>
            <a:ext cx="8406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 the student has applied and</a:t>
            </a:r>
          </a:p>
          <a:p>
            <a:r>
              <a:rPr lang="en-US" dirty="0"/>
              <a:t>is admissible.  If yes, approve the</a:t>
            </a:r>
          </a:p>
          <a:p>
            <a:r>
              <a:rPr lang="en-US" dirty="0"/>
              <a:t>student’s import application</a:t>
            </a:r>
          </a:p>
          <a:p>
            <a:r>
              <a:rPr lang="en-US" dirty="0"/>
              <a:t>Select the correct Tuition Offer</a:t>
            </a:r>
          </a:p>
          <a:p>
            <a:r>
              <a:rPr lang="en-US" dirty="0"/>
              <a:t>Make comments as appropriate</a:t>
            </a:r>
          </a:p>
          <a:p>
            <a:r>
              <a:rPr lang="en-US" dirty="0"/>
              <a:t>To save – update application</a:t>
            </a:r>
          </a:p>
          <a:p>
            <a:r>
              <a:rPr lang="en-US" dirty="0"/>
              <a:t>A new category is displayed – Approved 2019-20</a:t>
            </a:r>
          </a:p>
          <a:p>
            <a:endParaRPr lang="en-US" dirty="0"/>
          </a:p>
          <a:p>
            <a:r>
              <a:rPr lang="en-US" dirty="0"/>
              <a:t>Email notifications launch to the student and parent provided valid emails are provided.</a:t>
            </a:r>
          </a:p>
          <a:p>
            <a:r>
              <a:rPr lang="en-US" dirty="0"/>
              <a:t>The Export TELO is also notified.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2683E4-6366-41C5-9F2D-FE6C2213EC21}"/>
              </a:ext>
            </a:extLst>
          </p:cNvPr>
          <p:cNvCxnSpPr/>
          <p:nvPr/>
        </p:nvCxnSpPr>
        <p:spPr>
          <a:xfrm flipV="1">
            <a:off x="3377682" y="1950098"/>
            <a:ext cx="3900196" cy="2631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3FAF41-DFCC-4DAC-8018-BA1E8F743854}"/>
              </a:ext>
            </a:extLst>
          </p:cNvPr>
          <p:cNvSpPr/>
          <p:nvPr/>
        </p:nvSpPr>
        <p:spPr>
          <a:xfrm>
            <a:off x="6096000" y="2612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8D02E6-4AB7-4115-A0C5-CE9EAA2962B0}"/>
              </a:ext>
            </a:extLst>
          </p:cNvPr>
          <p:cNvCxnSpPr/>
          <p:nvPr/>
        </p:nvCxnSpPr>
        <p:spPr>
          <a:xfrm flipV="1">
            <a:off x="3557863" y="3088433"/>
            <a:ext cx="2538137" cy="189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1D1C7B-F91A-4B7E-99C7-12D1FF32881B}"/>
              </a:ext>
            </a:extLst>
          </p:cNvPr>
          <p:cNvSpPr/>
          <p:nvPr/>
        </p:nvSpPr>
        <p:spPr>
          <a:xfrm>
            <a:off x="7343192" y="3816220"/>
            <a:ext cx="2752530" cy="699796"/>
          </a:xfrm>
          <a:custGeom>
            <a:avLst/>
            <a:gdLst>
              <a:gd name="connsiteX0" fmla="*/ 251926 w 2752530"/>
              <a:gd name="connsiteY0" fmla="*/ 438539 h 699796"/>
              <a:gd name="connsiteX1" fmla="*/ 223935 w 2752530"/>
              <a:gd name="connsiteY1" fmla="*/ 391886 h 699796"/>
              <a:gd name="connsiteX2" fmla="*/ 223935 w 2752530"/>
              <a:gd name="connsiteY2" fmla="*/ 279919 h 699796"/>
              <a:gd name="connsiteX3" fmla="*/ 233265 w 2752530"/>
              <a:gd name="connsiteY3" fmla="*/ 251927 h 699796"/>
              <a:gd name="connsiteX4" fmla="*/ 335902 w 2752530"/>
              <a:gd name="connsiteY4" fmla="*/ 270588 h 699796"/>
              <a:gd name="connsiteX5" fmla="*/ 382555 w 2752530"/>
              <a:gd name="connsiteY5" fmla="*/ 354564 h 699796"/>
              <a:gd name="connsiteX6" fmla="*/ 410547 w 2752530"/>
              <a:gd name="connsiteY6" fmla="*/ 391886 h 699796"/>
              <a:gd name="connsiteX7" fmla="*/ 429208 w 2752530"/>
              <a:gd name="connsiteY7" fmla="*/ 429209 h 699796"/>
              <a:gd name="connsiteX8" fmla="*/ 485192 w 2752530"/>
              <a:gd name="connsiteY8" fmla="*/ 447870 h 699796"/>
              <a:gd name="connsiteX9" fmla="*/ 513184 w 2752530"/>
              <a:gd name="connsiteY9" fmla="*/ 429209 h 699796"/>
              <a:gd name="connsiteX10" fmla="*/ 606490 w 2752530"/>
              <a:gd name="connsiteY10" fmla="*/ 410547 h 699796"/>
              <a:gd name="connsiteX11" fmla="*/ 653143 w 2752530"/>
              <a:gd name="connsiteY11" fmla="*/ 401217 h 699796"/>
              <a:gd name="connsiteX12" fmla="*/ 681135 w 2752530"/>
              <a:gd name="connsiteY12" fmla="*/ 317241 h 699796"/>
              <a:gd name="connsiteX13" fmla="*/ 718457 w 2752530"/>
              <a:gd name="connsiteY13" fmla="*/ 223935 h 699796"/>
              <a:gd name="connsiteX14" fmla="*/ 765110 w 2752530"/>
              <a:gd name="connsiteY14" fmla="*/ 214604 h 699796"/>
              <a:gd name="connsiteX15" fmla="*/ 1147665 w 2752530"/>
              <a:gd name="connsiteY15" fmla="*/ 223935 h 699796"/>
              <a:gd name="connsiteX16" fmla="*/ 1138335 w 2752530"/>
              <a:gd name="connsiteY16" fmla="*/ 261258 h 699796"/>
              <a:gd name="connsiteX17" fmla="*/ 1119673 w 2752530"/>
              <a:gd name="connsiteY17" fmla="*/ 279919 h 699796"/>
              <a:gd name="connsiteX18" fmla="*/ 1063690 w 2752530"/>
              <a:gd name="connsiteY18" fmla="*/ 335902 h 699796"/>
              <a:gd name="connsiteX19" fmla="*/ 1045028 w 2752530"/>
              <a:gd name="connsiteY19" fmla="*/ 363894 h 699796"/>
              <a:gd name="connsiteX20" fmla="*/ 1007706 w 2752530"/>
              <a:gd name="connsiteY20" fmla="*/ 419878 h 699796"/>
              <a:gd name="connsiteX21" fmla="*/ 1035698 w 2752530"/>
              <a:gd name="connsiteY21" fmla="*/ 475862 h 699796"/>
              <a:gd name="connsiteX22" fmla="*/ 1110343 w 2752530"/>
              <a:gd name="connsiteY22" fmla="*/ 503853 h 699796"/>
              <a:gd name="connsiteX23" fmla="*/ 1184988 w 2752530"/>
              <a:gd name="connsiteY23" fmla="*/ 531845 h 699796"/>
              <a:gd name="connsiteX24" fmla="*/ 1278294 w 2752530"/>
              <a:gd name="connsiteY24" fmla="*/ 541176 h 699796"/>
              <a:gd name="connsiteX25" fmla="*/ 1352939 w 2752530"/>
              <a:gd name="connsiteY25" fmla="*/ 550507 h 699796"/>
              <a:gd name="connsiteX26" fmla="*/ 1744824 w 2752530"/>
              <a:gd name="connsiteY26" fmla="*/ 541176 h 699796"/>
              <a:gd name="connsiteX27" fmla="*/ 1763486 w 2752530"/>
              <a:gd name="connsiteY27" fmla="*/ 522515 h 699796"/>
              <a:gd name="connsiteX28" fmla="*/ 1800808 w 2752530"/>
              <a:gd name="connsiteY28" fmla="*/ 513184 h 699796"/>
              <a:gd name="connsiteX29" fmla="*/ 1828800 w 2752530"/>
              <a:gd name="connsiteY29" fmla="*/ 503853 h 699796"/>
              <a:gd name="connsiteX30" fmla="*/ 1978090 w 2752530"/>
              <a:gd name="connsiteY30" fmla="*/ 447870 h 699796"/>
              <a:gd name="connsiteX31" fmla="*/ 2052735 w 2752530"/>
              <a:gd name="connsiteY31" fmla="*/ 419878 h 699796"/>
              <a:gd name="connsiteX32" fmla="*/ 2080726 w 2752530"/>
              <a:gd name="connsiteY32" fmla="*/ 401217 h 699796"/>
              <a:gd name="connsiteX33" fmla="*/ 2108718 w 2752530"/>
              <a:gd name="connsiteY33" fmla="*/ 391886 h 699796"/>
              <a:gd name="connsiteX34" fmla="*/ 2146041 w 2752530"/>
              <a:gd name="connsiteY34" fmla="*/ 345233 h 699796"/>
              <a:gd name="connsiteX35" fmla="*/ 2183363 w 2752530"/>
              <a:gd name="connsiteY35" fmla="*/ 326572 h 699796"/>
              <a:gd name="connsiteX36" fmla="*/ 2211355 w 2752530"/>
              <a:gd name="connsiteY36" fmla="*/ 307911 h 699796"/>
              <a:gd name="connsiteX37" fmla="*/ 2192694 w 2752530"/>
              <a:gd name="connsiteY37" fmla="*/ 242596 h 699796"/>
              <a:gd name="connsiteX38" fmla="*/ 1894114 w 2752530"/>
              <a:gd name="connsiteY38" fmla="*/ 111968 h 699796"/>
              <a:gd name="connsiteX39" fmla="*/ 1567543 w 2752530"/>
              <a:gd name="connsiteY39" fmla="*/ 167951 h 699796"/>
              <a:gd name="connsiteX40" fmla="*/ 1548881 w 2752530"/>
              <a:gd name="connsiteY40" fmla="*/ 205274 h 699796"/>
              <a:gd name="connsiteX41" fmla="*/ 1595535 w 2752530"/>
              <a:gd name="connsiteY41" fmla="*/ 289249 h 699796"/>
              <a:gd name="connsiteX42" fmla="*/ 1670179 w 2752530"/>
              <a:gd name="connsiteY42" fmla="*/ 251927 h 699796"/>
              <a:gd name="connsiteX43" fmla="*/ 1707502 w 2752530"/>
              <a:gd name="connsiteY43" fmla="*/ 242596 h 699796"/>
              <a:gd name="connsiteX44" fmla="*/ 1763486 w 2752530"/>
              <a:gd name="connsiteY44" fmla="*/ 223935 h 699796"/>
              <a:gd name="connsiteX45" fmla="*/ 1828800 w 2752530"/>
              <a:gd name="connsiteY45" fmla="*/ 205274 h 699796"/>
              <a:gd name="connsiteX46" fmla="*/ 1950098 w 2752530"/>
              <a:gd name="connsiteY46" fmla="*/ 149290 h 699796"/>
              <a:gd name="connsiteX47" fmla="*/ 1996751 w 2752530"/>
              <a:gd name="connsiteY47" fmla="*/ 130629 h 699796"/>
              <a:gd name="connsiteX48" fmla="*/ 2034073 w 2752530"/>
              <a:gd name="connsiteY48" fmla="*/ 93307 h 699796"/>
              <a:gd name="connsiteX49" fmla="*/ 2043404 w 2752530"/>
              <a:gd name="connsiteY49" fmla="*/ 65315 h 699796"/>
              <a:gd name="connsiteX50" fmla="*/ 2071396 w 2752530"/>
              <a:gd name="connsiteY50" fmla="*/ 74645 h 699796"/>
              <a:gd name="connsiteX51" fmla="*/ 2127379 w 2752530"/>
              <a:gd name="connsiteY51" fmla="*/ 102637 h 699796"/>
              <a:gd name="connsiteX52" fmla="*/ 2202024 w 2752530"/>
              <a:gd name="connsiteY52" fmla="*/ 111968 h 699796"/>
              <a:gd name="connsiteX53" fmla="*/ 2267339 w 2752530"/>
              <a:gd name="connsiteY53" fmla="*/ 121298 h 699796"/>
              <a:gd name="connsiteX54" fmla="*/ 2453951 w 2752530"/>
              <a:gd name="connsiteY54" fmla="*/ 139960 h 699796"/>
              <a:gd name="connsiteX55" fmla="*/ 2556588 w 2752530"/>
              <a:gd name="connsiteY55" fmla="*/ 167951 h 699796"/>
              <a:gd name="connsiteX56" fmla="*/ 2649894 w 2752530"/>
              <a:gd name="connsiteY56" fmla="*/ 205274 h 699796"/>
              <a:gd name="connsiteX57" fmla="*/ 2677886 w 2752530"/>
              <a:gd name="connsiteY57" fmla="*/ 233266 h 699796"/>
              <a:gd name="connsiteX58" fmla="*/ 2724539 w 2752530"/>
              <a:gd name="connsiteY58" fmla="*/ 270588 h 699796"/>
              <a:gd name="connsiteX59" fmla="*/ 2715208 w 2752530"/>
              <a:gd name="connsiteY59" fmla="*/ 363894 h 699796"/>
              <a:gd name="connsiteX60" fmla="*/ 2687216 w 2752530"/>
              <a:gd name="connsiteY60" fmla="*/ 550507 h 699796"/>
              <a:gd name="connsiteX61" fmla="*/ 2659224 w 2752530"/>
              <a:gd name="connsiteY61" fmla="*/ 569168 h 699796"/>
              <a:gd name="connsiteX62" fmla="*/ 2612571 w 2752530"/>
              <a:gd name="connsiteY62" fmla="*/ 578498 h 699796"/>
              <a:gd name="connsiteX63" fmla="*/ 2369975 w 2752530"/>
              <a:gd name="connsiteY63" fmla="*/ 569168 h 699796"/>
              <a:gd name="connsiteX64" fmla="*/ 2267339 w 2752530"/>
              <a:gd name="connsiteY64" fmla="*/ 531845 h 699796"/>
              <a:gd name="connsiteX65" fmla="*/ 2230016 w 2752530"/>
              <a:gd name="connsiteY65" fmla="*/ 522515 h 699796"/>
              <a:gd name="connsiteX66" fmla="*/ 2015412 w 2752530"/>
              <a:gd name="connsiteY66" fmla="*/ 550507 h 699796"/>
              <a:gd name="connsiteX67" fmla="*/ 1987420 w 2752530"/>
              <a:gd name="connsiteY67" fmla="*/ 559837 h 699796"/>
              <a:gd name="connsiteX68" fmla="*/ 1950098 w 2752530"/>
              <a:gd name="connsiteY68" fmla="*/ 569168 h 699796"/>
              <a:gd name="connsiteX69" fmla="*/ 1922106 w 2752530"/>
              <a:gd name="connsiteY69" fmla="*/ 578498 h 699796"/>
              <a:gd name="connsiteX70" fmla="*/ 1763486 w 2752530"/>
              <a:gd name="connsiteY70" fmla="*/ 587829 h 699796"/>
              <a:gd name="connsiteX71" fmla="*/ 1660849 w 2752530"/>
              <a:gd name="connsiteY71" fmla="*/ 597160 h 699796"/>
              <a:gd name="connsiteX72" fmla="*/ 1604865 w 2752530"/>
              <a:gd name="connsiteY72" fmla="*/ 615821 h 699796"/>
              <a:gd name="connsiteX73" fmla="*/ 1502228 w 2752530"/>
              <a:gd name="connsiteY73" fmla="*/ 634482 h 699796"/>
              <a:gd name="connsiteX74" fmla="*/ 1427584 w 2752530"/>
              <a:gd name="connsiteY74" fmla="*/ 653143 h 699796"/>
              <a:gd name="connsiteX75" fmla="*/ 1324947 w 2752530"/>
              <a:gd name="connsiteY75" fmla="*/ 643813 h 699796"/>
              <a:gd name="connsiteX76" fmla="*/ 1287624 w 2752530"/>
              <a:gd name="connsiteY76" fmla="*/ 634482 h 699796"/>
              <a:gd name="connsiteX77" fmla="*/ 1054359 w 2752530"/>
              <a:gd name="connsiteY77" fmla="*/ 653143 h 699796"/>
              <a:gd name="connsiteX78" fmla="*/ 933061 w 2752530"/>
              <a:gd name="connsiteY78" fmla="*/ 681135 h 699796"/>
              <a:gd name="connsiteX79" fmla="*/ 895739 w 2752530"/>
              <a:gd name="connsiteY79" fmla="*/ 690466 h 699796"/>
              <a:gd name="connsiteX80" fmla="*/ 821094 w 2752530"/>
              <a:gd name="connsiteY80" fmla="*/ 699796 h 699796"/>
              <a:gd name="connsiteX81" fmla="*/ 737118 w 2752530"/>
              <a:gd name="connsiteY81" fmla="*/ 690466 h 699796"/>
              <a:gd name="connsiteX82" fmla="*/ 671804 w 2752530"/>
              <a:gd name="connsiteY82" fmla="*/ 671804 h 699796"/>
              <a:gd name="connsiteX83" fmla="*/ 615820 w 2752530"/>
              <a:gd name="connsiteY83" fmla="*/ 662474 h 699796"/>
              <a:gd name="connsiteX84" fmla="*/ 522514 w 2752530"/>
              <a:gd name="connsiteY84" fmla="*/ 643813 h 699796"/>
              <a:gd name="connsiteX85" fmla="*/ 494522 w 2752530"/>
              <a:gd name="connsiteY85" fmla="*/ 634482 h 699796"/>
              <a:gd name="connsiteX86" fmla="*/ 466530 w 2752530"/>
              <a:gd name="connsiteY86" fmla="*/ 615821 h 699796"/>
              <a:gd name="connsiteX87" fmla="*/ 242596 w 2752530"/>
              <a:gd name="connsiteY87" fmla="*/ 597160 h 699796"/>
              <a:gd name="connsiteX88" fmla="*/ 205273 w 2752530"/>
              <a:gd name="connsiteY88" fmla="*/ 541176 h 699796"/>
              <a:gd name="connsiteX89" fmla="*/ 195943 w 2752530"/>
              <a:gd name="connsiteY89" fmla="*/ 494523 h 699796"/>
              <a:gd name="connsiteX90" fmla="*/ 186612 w 2752530"/>
              <a:gd name="connsiteY90" fmla="*/ 457200 h 699796"/>
              <a:gd name="connsiteX91" fmla="*/ 121298 w 2752530"/>
              <a:gd name="connsiteY91" fmla="*/ 326572 h 699796"/>
              <a:gd name="connsiteX92" fmla="*/ 55984 w 2752530"/>
              <a:gd name="connsiteY92" fmla="*/ 270588 h 699796"/>
              <a:gd name="connsiteX93" fmla="*/ 0 w 2752530"/>
              <a:gd name="connsiteY93" fmla="*/ 233266 h 699796"/>
              <a:gd name="connsiteX94" fmla="*/ 9330 w 2752530"/>
              <a:gd name="connsiteY94" fmla="*/ 186613 h 699796"/>
              <a:gd name="connsiteX95" fmla="*/ 55984 w 2752530"/>
              <a:gd name="connsiteY95" fmla="*/ 130629 h 699796"/>
              <a:gd name="connsiteX96" fmla="*/ 83975 w 2752530"/>
              <a:gd name="connsiteY96" fmla="*/ 121298 h 699796"/>
              <a:gd name="connsiteX97" fmla="*/ 121298 w 2752530"/>
              <a:gd name="connsiteY97" fmla="*/ 111968 h 699796"/>
              <a:gd name="connsiteX98" fmla="*/ 615820 w 2752530"/>
              <a:gd name="connsiteY98" fmla="*/ 102637 h 699796"/>
              <a:gd name="connsiteX99" fmla="*/ 1166326 w 2752530"/>
              <a:gd name="connsiteY99" fmla="*/ 83976 h 699796"/>
              <a:gd name="connsiteX100" fmla="*/ 1250302 w 2752530"/>
              <a:gd name="connsiteY100" fmla="*/ 74645 h 699796"/>
              <a:gd name="connsiteX101" fmla="*/ 1455575 w 2752530"/>
              <a:gd name="connsiteY101" fmla="*/ 55984 h 699796"/>
              <a:gd name="connsiteX102" fmla="*/ 1623526 w 2752530"/>
              <a:gd name="connsiteY102" fmla="*/ 37323 h 699796"/>
              <a:gd name="connsiteX103" fmla="*/ 1968759 w 2752530"/>
              <a:gd name="connsiteY103" fmla="*/ 18662 h 699796"/>
              <a:gd name="connsiteX104" fmla="*/ 2080726 w 2752530"/>
              <a:gd name="connsiteY104" fmla="*/ 9331 h 699796"/>
              <a:gd name="connsiteX105" fmla="*/ 2146041 w 2752530"/>
              <a:gd name="connsiteY105" fmla="*/ 0 h 699796"/>
              <a:gd name="connsiteX106" fmla="*/ 2500604 w 2752530"/>
              <a:gd name="connsiteY106" fmla="*/ 9331 h 699796"/>
              <a:gd name="connsiteX107" fmla="*/ 2519265 w 2752530"/>
              <a:gd name="connsiteY107" fmla="*/ 46653 h 699796"/>
              <a:gd name="connsiteX108" fmla="*/ 2547257 w 2752530"/>
              <a:gd name="connsiteY108" fmla="*/ 55984 h 699796"/>
              <a:gd name="connsiteX109" fmla="*/ 2752530 w 2752530"/>
              <a:gd name="connsiteY109" fmla="*/ 74645 h 6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752530" h="699796">
                <a:moveTo>
                  <a:pt x="251926" y="438539"/>
                </a:moveTo>
                <a:cubicBezTo>
                  <a:pt x="242596" y="422988"/>
                  <a:pt x="230670" y="408724"/>
                  <a:pt x="223935" y="391886"/>
                </a:cubicBezTo>
                <a:cubicBezTo>
                  <a:pt x="207968" y="351969"/>
                  <a:pt x="215582" y="321686"/>
                  <a:pt x="223935" y="279919"/>
                </a:cubicBezTo>
                <a:cubicBezTo>
                  <a:pt x="225864" y="270275"/>
                  <a:pt x="230155" y="261258"/>
                  <a:pt x="233265" y="251927"/>
                </a:cubicBezTo>
                <a:cubicBezTo>
                  <a:pt x="267477" y="258147"/>
                  <a:pt x="305220" y="254224"/>
                  <a:pt x="335902" y="270588"/>
                </a:cubicBezTo>
                <a:cubicBezTo>
                  <a:pt x="383166" y="295796"/>
                  <a:pt x="364164" y="322380"/>
                  <a:pt x="382555" y="354564"/>
                </a:cubicBezTo>
                <a:cubicBezTo>
                  <a:pt x="390271" y="368066"/>
                  <a:pt x="402305" y="378699"/>
                  <a:pt x="410547" y="391886"/>
                </a:cubicBezTo>
                <a:cubicBezTo>
                  <a:pt x="417919" y="403681"/>
                  <a:pt x="418081" y="420863"/>
                  <a:pt x="429208" y="429209"/>
                </a:cubicBezTo>
                <a:cubicBezTo>
                  <a:pt x="444945" y="441011"/>
                  <a:pt x="485192" y="447870"/>
                  <a:pt x="485192" y="447870"/>
                </a:cubicBezTo>
                <a:cubicBezTo>
                  <a:pt x="494523" y="441650"/>
                  <a:pt x="503154" y="434224"/>
                  <a:pt x="513184" y="429209"/>
                </a:cubicBezTo>
                <a:cubicBezTo>
                  <a:pt x="540011" y="415795"/>
                  <a:pt x="580696" y="414846"/>
                  <a:pt x="606490" y="410547"/>
                </a:cubicBezTo>
                <a:cubicBezTo>
                  <a:pt x="622133" y="407940"/>
                  <a:pt x="637592" y="404327"/>
                  <a:pt x="653143" y="401217"/>
                </a:cubicBezTo>
                <a:cubicBezTo>
                  <a:pt x="681635" y="358478"/>
                  <a:pt x="671078" y="382609"/>
                  <a:pt x="681135" y="317241"/>
                </a:cubicBezTo>
                <a:cubicBezTo>
                  <a:pt x="687217" y="277706"/>
                  <a:pt x="677982" y="244173"/>
                  <a:pt x="718457" y="223935"/>
                </a:cubicBezTo>
                <a:cubicBezTo>
                  <a:pt x="732642" y="216843"/>
                  <a:pt x="749559" y="217714"/>
                  <a:pt x="765110" y="214604"/>
                </a:cubicBezTo>
                <a:lnTo>
                  <a:pt x="1147665" y="223935"/>
                </a:lnTo>
                <a:cubicBezTo>
                  <a:pt x="1160390" y="225526"/>
                  <a:pt x="1144070" y="249788"/>
                  <a:pt x="1138335" y="261258"/>
                </a:cubicBezTo>
                <a:cubicBezTo>
                  <a:pt x="1134401" y="269126"/>
                  <a:pt x="1125169" y="273050"/>
                  <a:pt x="1119673" y="279919"/>
                </a:cubicBezTo>
                <a:cubicBezTo>
                  <a:pt x="1031711" y="389870"/>
                  <a:pt x="1194123" y="205471"/>
                  <a:pt x="1063690" y="335902"/>
                </a:cubicBezTo>
                <a:cubicBezTo>
                  <a:pt x="1055760" y="343832"/>
                  <a:pt x="1052033" y="355137"/>
                  <a:pt x="1045028" y="363894"/>
                </a:cubicBezTo>
                <a:cubicBezTo>
                  <a:pt x="1007035" y="411385"/>
                  <a:pt x="1045317" y="344656"/>
                  <a:pt x="1007706" y="419878"/>
                </a:cubicBezTo>
                <a:cubicBezTo>
                  <a:pt x="1017037" y="438539"/>
                  <a:pt x="1021959" y="460160"/>
                  <a:pt x="1035698" y="475862"/>
                </a:cubicBezTo>
                <a:cubicBezTo>
                  <a:pt x="1051418" y="493828"/>
                  <a:pt x="1090017" y="497078"/>
                  <a:pt x="1110343" y="503853"/>
                </a:cubicBezTo>
                <a:cubicBezTo>
                  <a:pt x="1135553" y="512256"/>
                  <a:pt x="1159047" y="526080"/>
                  <a:pt x="1184988" y="531845"/>
                </a:cubicBezTo>
                <a:cubicBezTo>
                  <a:pt x="1215501" y="538626"/>
                  <a:pt x="1247228" y="537724"/>
                  <a:pt x="1278294" y="541176"/>
                </a:cubicBezTo>
                <a:cubicBezTo>
                  <a:pt x="1303216" y="543945"/>
                  <a:pt x="1328057" y="547397"/>
                  <a:pt x="1352939" y="550507"/>
                </a:cubicBezTo>
                <a:cubicBezTo>
                  <a:pt x="1483567" y="547397"/>
                  <a:pt x="1614461" y="550064"/>
                  <a:pt x="1744824" y="541176"/>
                </a:cubicBezTo>
                <a:cubicBezTo>
                  <a:pt x="1753601" y="540578"/>
                  <a:pt x="1755618" y="526449"/>
                  <a:pt x="1763486" y="522515"/>
                </a:cubicBezTo>
                <a:cubicBezTo>
                  <a:pt x="1774956" y="516780"/>
                  <a:pt x="1788478" y="516707"/>
                  <a:pt x="1800808" y="513184"/>
                </a:cubicBezTo>
                <a:cubicBezTo>
                  <a:pt x="1810265" y="510482"/>
                  <a:pt x="1819571" y="507253"/>
                  <a:pt x="1828800" y="503853"/>
                </a:cubicBezTo>
                <a:cubicBezTo>
                  <a:pt x="1878670" y="485480"/>
                  <a:pt x="1930554" y="471638"/>
                  <a:pt x="1978090" y="447870"/>
                </a:cubicBezTo>
                <a:cubicBezTo>
                  <a:pt x="2026882" y="423474"/>
                  <a:pt x="2001918" y="432583"/>
                  <a:pt x="2052735" y="419878"/>
                </a:cubicBezTo>
                <a:cubicBezTo>
                  <a:pt x="2062065" y="413658"/>
                  <a:pt x="2070696" y="406232"/>
                  <a:pt x="2080726" y="401217"/>
                </a:cubicBezTo>
                <a:cubicBezTo>
                  <a:pt x="2089523" y="396818"/>
                  <a:pt x="2101038" y="398030"/>
                  <a:pt x="2108718" y="391886"/>
                </a:cubicBezTo>
                <a:cubicBezTo>
                  <a:pt x="2171110" y="341972"/>
                  <a:pt x="2088972" y="383279"/>
                  <a:pt x="2146041" y="345233"/>
                </a:cubicBezTo>
                <a:cubicBezTo>
                  <a:pt x="2157614" y="337518"/>
                  <a:pt x="2171287" y="333473"/>
                  <a:pt x="2183363" y="326572"/>
                </a:cubicBezTo>
                <a:cubicBezTo>
                  <a:pt x="2193100" y="321008"/>
                  <a:pt x="2202024" y="314131"/>
                  <a:pt x="2211355" y="307911"/>
                </a:cubicBezTo>
                <a:cubicBezTo>
                  <a:pt x="2205135" y="286139"/>
                  <a:pt x="2209886" y="257332"/>
                  <a:pt x="2192694" y="242596"/>
                </a:cubicBezTo>
                <a:cubicBezTo>
                  <a:pt x="2074190" y="141021"/>
                  <a:pt x="2024404" y="142035"/>
                  <a:pt x="1894114" y="111968"/>
                </a:cubicBezTo>
                <a:cubicBezTo>
                  <a:pt x="1773354" y="120019"/>
                  <a:pt x="1649091" y="74754"/>
                  <a:pt x="1567543" y="167951"/>
                </a:cubicBezTo>
                <a:cubicBezTo>
                  <a:pt x="1558383" y="178419"/>
                  <a:pt x="1555102" y="192833"/>
                  <a:pt x="1548881" y="205274"/>
                </a:cubicBezTo>
                <a:cubicBezTo>
                  <a:pt x="1564432" y="233266"/>
                  <a:pt x="1565648" y="277754"/>
                  <a:pt x="1595535" y="289249"/>
                </a:cubicBezTo>
                <a:cubicBezTo>
                  <a:pt x="1621499" y="299235"/>
                  <a:pt x="1644501" y="262626"/>
                  <a:pt x="1670179" y="251927"/>
                </a:cubicBezTo>
                <a:cubicBezTo>
                  <a:pt x="1682016" y="246995"/>
                  <a:pt x="1695219" y="246281"/>
                  <a:pt x="1707502" y="242596"/>
                </a:cubicBezTo>
                <a:cubicBezTo>
                  <a:pt x="1726343" y="236944"/>
                  <a:pt x="1744685" y="229720"/>
                  <a:pt x="1763486" y="223935"/>
                </a:cubicBezTo>
                <a:cubicBezTo>
                  <a:pt x="1785127" y="217276"/>
                  <a:pt x="1807477" y="212890"/>
                  <a:pt x="1828800" y="205274"/>
                </a:cubicBezTo>
                <a:cubicBezTo>
                  <a:pt x="1892214" y="182626"/>
                  <a:pt x="1891494" y="175928"/>
                  <a:pt x="1950098" y="149290"/>
                </a:cubicBezTo>
                <a:cubicBezTo>
                  <a:pt x="1965346" y="142359"/>
                  <a:pt x="1981200" y="136849"/>
                  <a:pt x="1996751" y="130629"/>
                </a:cubicBezTo>
                <a:cubicBezTo>
                  <a:pt x="2009192" y="118188"/>
                  <a:pt x="2023847" y="107624"/>
                  <a:pt x="2034073" y="93307"/>
                </a:cubicBezTo>
                <a:cubicBezTo>
                  <a:pt x="2039790" y="85304"/>
                  <a:pt x="2034607" y="69714"/>
                  <a:pt x="2043404" y="65315"/>
                </a:cubicBezTo>
                <a:cubicBezTo>
                  <a:pt x="2052201" y="60916"/>
                  <a:pt x="2062408" y="70651"/>
                  <a:pt x="2071396" y="74645"/>
                </a:cubicBezTo>
                <a:cubicBezTo>
                  <a:pt x="2090462" y="83119"/>
                  <a:pt x="2107318" y="96905"/>
                  <a:pt x="2127379" y="102637"/>
                </a:cubicBezTo>
                <a:cubicBezTo>
                  <a:pt x="2151489" y="109526"/>
                  <a:pt x="2177169" y="108654"/>
                  <a:pt x="2202024" y="111968"/>
                </a:cubicBezTo>
                <a:cubicBezTo>
                  <a:pt x="2223824" y="114875"/>
                  <a:pt x="2245481" y="118869"/>
                  <a:pt x="2267339" y="121298"/>
                </a:cubicBezTo>
                <a:cubicBezTo>
                  <a:pt x="2329471" y="128202"/>
                  <a:pt x="2391882" y="132512"/>
                  <a:pt x="2453951" y="139960"/>
                </a:cubicBezTo>
                <a:cubicBezTo>
                  <a:pt x="2489850" y="144268"/>
                  <a:pt x="2522823" y="155289"/>
                  <a:pt x="2556588" y="167951"/>
                </a:cubicBezTo>
                <a:cubicBezTo>
                  <a:pt x="2587953" y="179713"/>
                  <a:pt x="2649894" y="205274"/>
                  <a:pt x="2649894" y="205274"/>
                </a:cubicBezTo>
                <a:cubicBezTo>
                  <a:pt x="2659225" y="214605"/>
                  <a:pt x="2667749" y="224818"/>
                  <a:pt x="2677886" y="233266"/>
                </a:cubicBezTo>
                <a:cubicBezTo>
                  <a:pt x="2748520" y="292128"/>
                  <a:pt x="2670237" y="216288"/>
                  <a:pt x="2724539" y="270588"/>
                </a:cubicBezTo>
                <a:cubicBezTo>
                  <a:pt x="2721429" y="301690"/>
                  <a:pt x="2717435" y="332716"/>
                  <a:pt x="2715208" y="363894"/>
                </a:cubicBezTo>
                <a:cubicBezTo>
                  <a:pt x="2708046" y="464161"/>
                  <a:pt x="2745107" y="504194"/>
                  <a:pt x="2687216" y="550507"/>
                </a:cubicBezTo>
                <a:cubicBezTo>
                  <a:pt x="2678459" y="557512"/>
                  <a:pt x="2669724" y="565231"/>
                  <a:pt x="2659224" y="569168"/>
                </a:cubicBezTo>
                <a:cubicBezTo>
                  <a:pt x="2644375" y="574736"/>
                  <a:pt x="2628122" y="575388"/>
                  <a:pt x="2612571" y="578498"/>
                </a:cubicBezTo>
                <a:cubicBezTo>
                  <a:pt x="2531706" y="575388"/>
                  <a:pt x="2450568" y="576494"/>
                  <a:pt x="2369975" y="569168"/>
                </a:cubicBezTo>
                <a:cubicBezTo>
                  <a:pt x="2303998" y="563170"/>
                  <a:pt x="2317105" y="550507"/>
                  <a:pt x="2267339" y="531845"/>
                </a:cubicBezTo>
                <a:cubicBezTo>
                  <a:pt x="2255332" y="527342"/>
                  <a:pt x="2242457" y="525625"/>
                  <a:pt x="2230016" y="522515"/>
                </a:cubicBezTo>
                <a:cubicBezTo>
                  <a:pt x="2100755" y="531747"/>
                  <a:pt x="2122316" y="523781"/>
                  <a:pt x="2015412" y="550507"/>
                </a:cubicBezTo>
                <a:cubicBezTo>
                  <a:pt x="2005870" y="552892"/>
                  <a:pt x="1996877" y="557135"/>
                  <a:pt x="1987420" y="559837"/>
                </a:cubicBezTo>
                <a:cubicBezTo>
                  <a:pt x="1975090" y="563360"/>
                  <a:pt x="1962428" y="565645"/>
                  <a:pt x="1950098" y="569168"/>
                </a:cubicBezTo>
                <a:cubicBezTo>
                  <a:pt x="1940641" y="571870"/>
                  <a:pt x="1931893" y="577519"/>
                  <a:pt x="1922106" y="578498"/>
                </a:cubicBezTo>
                <a:cubicBezTo>
                  <a:pt x="1869404" y="583768"/>
                  <a:pt x="1816316" y="584055"/>
                  <a:pt x="1763486" y="587829"/>
                </a:cubicBezTo>
                <a:cubicBezTo>
                  <a:pt x="1729220" y="590277"/>
                  <a:pt x="1695061" y="594050"/>
                  <a:pt x="1660849" y="597160"/>
                </a:cubicBezTo>
                <a:cubicBezTo>
                  <a:pt x="1642188" y="603380"/>
                  <a:pt x="1623843" y="610645"/>
                  <a:pt x="1604865" y="615821"/>
                </a:cubicBezTo>
                <a:cubicBezTo>
                  <a:pt x="1571895" y="624813"/>
                  <a:pt x="1535402" y="627373"/>
                  <a:pt x="1502228" y="634482"/>
                </a:cubicBezTo>
                <a:cubicBezTo>
                  <a:pt x="1477150" y="639856"/>
                  <a:pt x="1427584" y="653143"/>
                  <a:pt x="1427584" y="653143"/>
                </a:cubicBezTo>
                <a:cubicBezTo>
                  <a:pt x="1393372" y="650033"/>
                  <a:pt x="1358999" y="648353"/>
                  <a:pt x="1324947" y="643813"/>
                </a:cubicBezTo>
                <a:cubicBezTo>
                  <a:pt x="1312236" y="642118"/>
                  <a:pt x="1300440" y="634040"/>
                  <a:pt x="1287624" y="634482"/>
                </a:cubicBezTo>
                <a:cubicBezTo>
                  <a:pt x="1209667" y="637170"/>
                  <a:pt x="1132114" y="646923"/>
                  <a:pt x="1054359" y="653143"/>
                </a:cubicBezTo>
                <a:cubicBezTo>
                  <a:pt x="982563" y="667503"/>
                  <a:pt x="1023081" y="658630"/>
                  <a:pt x="933061" y="681135"/>
                </a:cubicBezTo>
                <a:cubicBezTo>
                  <a:pt x="920620" y="684245"/>
                  <a:pt x="908464" y="688876"/>
                  <a:pt x="895739" y="690466"/>
                </a:cubicBezTo>
                <a:lnTo>
                  <a:pt x="821094" y="699796"/>
                </a:lnTo>
                <a:cubicBezTo>
                  <a:pt x="793102" y="696686"/>
                  <a:pt x="764955" y="694749"/>
                  <a:pt x="737118" y="690466"/>
                </a:cubicBezTo>
                <a:cubicBezTo>
                  <a:pt x="671072" y="680305"/>
                  <a:pt x="726674" y="683997"/>
                  <a:pt x="671804" y="671804"/>
                </a:cubicBezTo>
                <a:cubicBezTo>
                  <a:pt x="653336" y="667700"/>
                  <a:pt x="634481" y="665584"/>
                  <a:pt x="615820" y="662474"/>
                </a:cubicBezTo>
                <a:cubicBezTo>
                  <a:pt x="552580" y="641393"/>
                  <a:pt x="629729" y="665256"/>
                  <a:pt x="522514" y="643813"/>
                </a:cubicBezTo>
                <a:cubicBezTo>
                  <a:pt x="512870" y="641884"/>
                  <a:pt x="503319" y="638881"/>
                  <a:pt x="494522" y="634482"/>
                </a:cubicBezTo>
                <a:cubicBezTo>
                  <a:pt x="484492" y="629467"/>
                  <a:pt x="477409" y="618541"/>
                  <a:pt x="466530" y="615821"/>
                </a:cubicBezTo>
                <a:cubicBezTo>
                  <a:pt x="434901" y="607914"/>
                  <a:pt x="246605" y="597427"/>
                  <a:pt x="242596" y="597160"/>
                </a:cubicBezTo>
                <a:cubicBezTo>
                  <a:pt x="221246" y="575809"/>
                  <a:pt x="216570" y="575066"/>
                  <a:pt x="205273" y="541176"/>
                </a:cubicBezTo>
                <a:cubicBezTo>
                  <a:pt x="200258" y="526131"/>
                  <a:pt x="199383" y="510004"/>
                  <a:pt x="195943" y="494523"/>
                </a:cubicBezTo>
                <a:cubicBezTo>
                  <a:pt x="193161" y="482004"/>
                  <a:pt x="190667" y="469366"/>
                  <a:pt x="186612" y="457200"/>
                </a:cubicBezTo>
                <a:cubicBezTo>
                  <a:pt x="171974" y="413285"/>
                  <a:pt x="145658" y="363112"/>
                  <a:pt x="121298" y="326572"/>
                </a:cubicBezTo>
                <a:cubicBezTo>
                  <a:pt x="105863" y="303420"/>
                  <a:pt x="76105" y="287834"/>
                  <a:pt x="55984" y="270588"/>
                </a:cubicBezTo>
                <a:cubicBezTo>
                  <a:pt x="11508" y="232465"/>
                  <a:pt x="47613" y="249136"/>
                  <a:pt x="0" y="233266"/>
                </a:cubicBezTo>
                <a:cubicBezTo>
                  <a:pt x="3110" y="217715"/>
                  <a:pt x="3762" y="201462"/>
                  <a:pt x="9330" y="186613"/>
                </a:cubicBezTo>
                <a:cubicBezTo>
                  <a:pt x="15067" y="171314"/>
                  <a:pt x="43884" y="138696"/>
                  <a:pt x="55984" y="130629"/>
                </a:cubicBezTo>
                <a:cubicBezTo>
                  <a:pt x="64167" y="125173"/>
                  <a:pt x="74518" y="124000"/>
                  <a:pt x="83975" y="121298"/>
                </a:cubicBezTo>
                <a:cubicBezTo>
                  <a:pt x="96305" y="117775"/>
                  <a:pt x="108482" y="112418"/>
                  <a:pt x="121298" y="111968"/>
                </a:cubicBezTo>
                <a:cubicBezTo>
                  <a:pt x="286067" y="106187"/>
                  <a:pt x="450979" y="105747"/>
                  <a:pt x="615820" y="102637"/>
                </a:cubicBezTo>
                <a:cubicBezTo>
                  <a:pt x="810356" y="37796"/>
                  <a:pt x="611257" y="101056"/>
                  <a:pt x="1166326" y="83976"/>
                </a:cubicBezTo>
                <a:cubicBezTo>
                  <a:pt x="1194477" y="83110"/>
                  <a:pt x="1222269" y="77358"/>
                  <a:pt x="1250302" y="74645"/>
                </a:cubicBezTo>
                <a:cubicBezTo>
                  <a:pt x="1318689" y="68027"/>
                  <a:pt x="1387289" y="63571"/>
                  <a:pt x="1455575" y="55984"/>
                </a:cubicBezTo>
                <a:cubicBezTo>
                  <a:pt x="1511559" y="49764"/>
                  <a:pt x="1567256" y="39881"/>
                  <a:pt x="1623526" y="37323"/>
                </a:cubicBezTo>
                <a:cubicBezTo>
                  <a:pt x="1796484" y="29461"/>
                  <a:pt x="1814401" y="30096"/>
                  <a:pt x="1968759" y="18662"/>
                </a:cubicBezTo>
                <a:cubicBezTo>
                  <a:pt x="2006108" y="15895"/>
                  <a:pt x="2043480" y="13252"/>
                  <a:pt x="2080726" y="9331"/>
                </a:cubicBezTo>
                <a:cubicBezTo>
                  <a:pt x="2102598" y="7029"/>
                  <a:pt x="2124269" y="3110"/>
                  <a:pt x="2146041" y="0"/>
                </a:cubicBezTo>
                <a:lnTo>
                  <a:pt x="2500604" y="9331"/>
                </a:lnTo>
                <a:cubicBezTo>
                  <a:pt x="2514406" y="11056"/>
                  <a:pt x="2509430" y="36818"/>
                  <a:pt x="2519265" y="46653"/>
                </a:cubicBezTo>
                <a:cubicBezTo>
                  <a:pt x="2526220" y="53608"/>
                  <a:pt x="2537571" y="54275"/>
                  <a:pt x="2547257" y="55984"/>
                </a:cubicBezTo>
                <a:cubicBezTo>
                  <a:pt x="2672942" y="78164"/>
                  <a:pt x="2650631" y="74645"/>
                  <a:pt x="2752530" y="746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798774-9268-46F3-8E3A-DE87D6D722D7}"/>
              </a:ext>
            </a:extLst>
          </p:cNvPr>
          <p:cNvCxnSpPr/>
          <p:nvPr/>
        </p:nvCxnSpPr>
        <p:spPr>
          <a:xfrm flipV="1">
            <a:off x="3377682" y="5127454"/>
            <a:ext cx="3788228" cy="3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5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238AD-7461-4F6B-8A45-BD01D17E4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9" y="447868"/>
            <a:ext cx="6264664" cy="3732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57D00-BFFA-4929-A2C3-0D34566F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938" y="2015412"/>
            <a:ext cx="3880575" cy="3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B0240-4108-480F-94E0-EBEB31766518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The data requested MUST match PERFECTLY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for the family to access application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18B82-A2EA-4B1B-9C72-BC214AA2228B}"/>
              </a:ext>
            </a:extLst>
          </p:cNvPr>
          <p:cNvSpPr txBox="1"/>
          <p:nvPr/>
        </p:nvSpPr>
        <p:spPr>
          <a:xfrm>
            <a:off x="838200" y="2015406"/>
            <a:ext cx="5097779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TE Central does not provide assistance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Families with the EZ application or the 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Status options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BEEFE-837E-40B7-841C-780FE953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25" y="4524293"/>
            <a:ext cx="4166313" cy="196858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EA1D7F-ED33-4B8F-8781-4477E0C9E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516" y="1832625"/>
            <a:ext cx="4518572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65F6F0E8-6254-4996-974D-61E84AFAA6A9}"/>
              </a:ext>
            </a:extLst>
          </p:cNvPr>
          <p:cNvSpPr/>
          <p:nvPr/>
        </p:nvSpPr>
        <p:spPr>
          <a:xfrm>
            <a:off x="8267869" y="2272666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93582FC-1D80-48CD-A05E-897B41C2EF3B}"/>
              </a:ext>
            </a:extLst>
          </p:cNvPr>
          <p:cNvSpPr/>
          <p:nvPr/>
        </p:nvSpPr>
        <p:spPr>
          <a:xfrm rot="5400000">
            <a:off x="9347831" y="2272666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86DE6358-C351-467E-AA66-F81A7D722199}"/>
              </a:ext>
            </a:extLst>
          </p:cNvPr>
          <p:cNvSpPr/>
          <p:nvPr/>
        </p:nvSpPr>
        <p:spPr>
          <a:xfrm>
            <a:off x="6885992" y="4777273"/>
            <a:ext cx="755779" cy="153955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CC9FC-B5F5-4081-ADCF-252D6D1B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7" y="382466"/>
            <a:ext cx="2929314" cy="454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B48A3-D87C-4908-9435-DA425F1E8E7C}"/>
              </a:ext>
            </a:extLst>
          </p:cNvPr>
          <p:cNvSpPr txBox="1"/>
          <p:nvPr/>
        </p:nvSpPr>
        <p:spPr>
          <a:xfrm>
            <a:off x="4858327" y="1108364"/>
            <a:ext cx="67359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Institution Account is where…</a:t>
            </a:r>
          </a:p>
          <a:p>
            <a:r>
              <a:rPr lang="en-US" dirty="0"/>
              <a:t>TELO’s update information about the school</a:t>
            </a:r>
          </a:p>
          <a:p>
            <a:r>
              <a:rPr lang="en-US" dirty="0"/>
              <a:t>User’s update their password – must include at least one capital letter</a:t>
            </a:r>
          </a:p>
          <a:p>
            <a:r>
              <a:rPr lang="en-US" dirty="0"/>
              <a:t>Manage, review, and update the Enrollment Report</a:t>
            </a:r>
          </a:p>
          <a:p>
            <a:r>
              <a:rPr lang="en-US" dirty="0"/>
              <a:t>See the Balance Sheet</a:t>
            </a:r>
          </a:p>
          <a:p>
            <a:r>
              <a:rPr lang="en-US" dirty="0"/>
              <a:t>Review continuing scholars Balance Sheet style</a:t>
            </a:r>
          </a:p>
          <a:p>
            <a:r>
              <a:rPr lang="en-US" dirty="0"/>
              <a:t>Observe continuing scholars Enrollment Report style</a:t>
            </a:r>
          </a:p>
          <a:p>
            <a:r>
              <a:rPr lang="en-US" dirty="0"/>
              <a:t>Confirm Annual Membership dues are paid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CA8C01-D86D-49EF-8A9C-F879BDBABD43}"/>
              </a:ext>
            </a:extLst>
          </p:cNvPr>
          <p:cNvCxnSpPr/>
          <p:nvPr/>
        </p:nvCxnSpPr>
        <p:spPr>
          <a:xfrm flipH="1" flipV="1">
            <a:off x="2660073" y="1016000"/>
            <a:ext cx="2336800" cy="55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F0E194-1388-49D8-82E4-94CAB7D54D2E}"/>
              </a:ext>
            </a:extLst>
          </p:cNvPr>
          <p:cNvCxnSpPr/>
          <p:nvPr/>
        </p:nvCxnSpPr>
        <p:spPr>
          <a:xfrm flipH="1" flipV="1">
            <a:off x="2336800" y="1311564"/>
            <a:ext cx="2669309" cy="28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331AEF-8C95-431F-9828-A7F4FB24FEEB}"/>
              </a:ext>
            </a:extLst>
          </p:cNvPr>
          <p:cNvCxnSpPr/>
          <p:nvPr/>
        </p:nvCxnSpPr>
        <p:spPr>
          <a:xfrm flipH="1" flipV="1">
            <a:off x="2244436" y="1570182"/>
            <a:ext cx="2752437" cy="2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6DCE6C-4354-44DB-8181-854DBA349CCE}"/>
              </a:ext>
            </a:extLst>
          </p:cNvPr>
          <p:cNvCxnSpPr/>
          <p:nvPr/>
        </p:nvCxnSpPr>
        <p:spPr>
          <a:xfrm flipH="1" flipV="1">
            <a:off x="1939636" y="1939636"/>
            <a:ext cx="3057237" cy="264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4E5D00-CD3E-4F44-8F5B-53B1FA3E4706}"/>
              </a:ext>
            </a:extLst>
          </p:cNvPr>
          <p:cNvCxnSpPr/>
          <p:nvPr/>
        </p:nvCxnSpPr>
        <p:spPr>
          <a:xfrm flipH="1" flipV="1">
            <a:off x="1819564" y="2203716"/>
            <a:ext cx="3186545" cy="29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EB7C46-8702-4811-980F-1A175D9EE1C6}"/>
              </a:ext>
            </a:extLst>
          </p:cNvPr>
          <p:cNvCxnSpPr/>
          <p:nvPr/>
        </p:nvCxnSpPr>
        <p:spPr>
          <a:xfrm flipH="1" flipV="1">
            <a:off x="2244436" y="2499280"/>
            <a:ext cx="2752437" cy="17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CBFCE6-E3F9-4A12-B406-8A571D464EB8}"/>
              </a:ext>
            </a:extLst>
          </p:cNvPr>
          <p:cNvCxnSpPr/>
          <p:nvPr/>
        </p:nvCxnSpPr>
        <p:spPr>
          <a:xfrm flipH="1" flipV="1">
            <a:off x="1939636" y="2757898"/>
            <a:ext cx="3066473" cy="188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ECB271-DC3C-4808-8D35-5B9BAD02EA89}"/>
              </a:ext>
            </a:extLst>
          </p:cNvPr>
          <p:cNvCxnSpPr/>
          <p:nvPr/>
        </p:nvCxnSpPr>
        <p:spPr>
          <a:xfrm flipH="1" flipV="1">
            <a:off x="1939636" y="3139505"/>
            <a:ext cx="3066473" cy="11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F82FB-E07D-4B4F-BC9A-302859B3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21" y="415114"/>
            <a:ext cx="2571750" cy="4124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AB712-C56D-4271-8555-81A15EB9A567}"/>
              </a:ext>
            </a:extLst>
          </p:cNvPr>
          <p:cNvSpPr txBox="1"/>
          <p:nvPr/>
        </p:nvSpPr>
        <p:spPr>
          <a:xfrm>
            <a:off x="4749282" y="1073020"/>
            <a:ext cx="67244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is the section that sees the most action!</a:t>
            </a:r>
          </a:p>
          <a:p>
            <a:r>
              <a:rPr lang="en-US" dirty="0"/>
              <a:t>Application is where you enter a new student TE application. </a:t>
            </a:r>
          </a:p>
          <a:p>
            <a:endParaRPr lang="en-US" dirty="0"/>
          </a:p>
          <a:p>
            <a:r>
              <a:rPr lang="en-US" dirty="0"/>
              <a:t>Export Applications (new) are EMPLOYEE students looking for </a:t>
            </a:r>
          </a:p>
          <a:p>
            <a:r>
              <a:rPr lang="en-US" dirty="0"/>
              <a:t>	alternatives to home for college</a:t>
            </a:r>
          </a:p>
          <a:p>
            <a:r>
              <a:rPr lang="en-US" dirty="0"/>
              <a:t>Import Applications (new) are IMPORT students looking for </a:t>
            </a:r>
          </a:p>
          <a:p>
            <a:r>
              <a:rPr lang="en-US" dirty="0"/>
              <a:t>	Tuition Exchange scholarship consideration at your school</a:t>
            </a:r>
          </a:p>
          <a:p>
            <a:endParaRPr lang="en-US" dirty="0"/>
          </a:p>
          <a:p>
            <a:r>
              <a:rPr lang="en-US" dirty="0"/>
              <a:t>The Enrollment Report is where you RECERTIFY eligible continuing </a:t>
            </a:r>
          </a:p>
          <a:p>
            <a:r>
              <a:rPr lang="en-US" dirty="0"/>
              <a:t>	your exports</a:t>
            </a:r>
          </a:p>
          <a:p>
            <a:r>
              <a:rPr lang="en-US" dirty="0"/>
              <a:t>View Submissions is where you find a list of all recertified continuing</a:t>
            </a:r>
          </a:p>
          <a:p>
            <a:r>
              <a:rPr lang="en-US" dirty="0"/>
              <a:t>	your school imports and exports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9CD377-B497-4F53-A0AA-3E47B5F3592B}"/>
              </a:ext>
            </a:extLst>
          </p:cNvPr>
          <p:cNvCxnSpPr/>
          <p:nvPr/>
        </p:nvCxnSpPr>
        <p:spPr>
          <a:xfrm flipH="1">
            <a:off x="1968759" y="1511559"/>
            <a:ext cx="2929812" cy="7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3A0B8C-60E9-4C0C-8520-5E70B8E62CC7}"/>
              </a:ext>
            </a:extLst>
          </p:cNvPr>
          <p:cNvCxnSpPr/>
          <p:nvPr/>
        </p:nvCxnSpPr>
        <p:spPr>
          <a:xfrm flipH="1" flipV="1">
            <a:off x="2664571" y="1903445"/>
            <a:ext cx="2168686" cy="17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DE426B-974C-4734-906F-48FD9168AFE2}"/>
              </a:ext>
            </a:extLst>
          </p:cNvPr>
          <p:cNvCxnSpPr/>
          <p:nvPr/>
        </p:nvCxnSpPr>
        <p:spPr>
          <a:xfrm flipH="1" flipV="1">
            <a:off x="2659224" y="2136710"/>
            <a:ext cx="2239347" cy="54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A781D3-3CDC-4C01-BB7B-E8251CD9BBBE}"/>
              </a:ext>
            </a:extLst>
          </p:cNvPr>
          <p:cNvCxnSpPr/>
          <p:nvPr/>
        </p:nvCxnSpPr>
        <p:spPr>
          <a:xfrm flipH="1" flipV="1">
            <a:off x="2043404" y="2920482"/>
            <a:ext cx="2789853" cy="508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A842C1-B8C4-43EC-A337-FF38F30ECF2B}"/>
              </a:ext>
            </a:extLst>
          </p:cNvPr>
          <p:cNvCxnSpPr/>
          <p:nvPr/>
        </p:nvCxnSpPr>
        <p:spPr>
          <a:xfrm flipH="1" flipV="1">
            <a:off x="1772816" y="3079102"/>
            <a:ext cx="3125755" cy="96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2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4A8BAA-3AEA-4C09-81F4-8450EA30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B78CF-DD05-4DFA-A049-9DAD2DAA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6" y="1293063"/>
            <a:ext cx="10905066" cy="4416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52869-4FEB-421D-8D13-60EB583387BD}"/>
              </a:ext>
            </a:extLst>
          </p:cNvPr>
          <p:cNvSpPr txBox="1"/>
          <p:nvPr/>
        </p:nvSpPr>
        <p:spPr>
          <a:xfrm>
            <a:off x="923731" y="671804"/>
            <a:ext cx="982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pending – Exports.  Your school approved the student is waiting on Import school approval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16577E-7488-476A-A91D-7BEE59874493}"/>
              </a:ext>
            </a:extLst>
          </p:cNvPr>
          <p:cNvCxnSpPr/>
          <p:nvPr/>
        </p:nvCxnSpPr>
        <p:spPr>
          <a:xfrm>
            <a:off x="3928188" y="970384"/>
            <a:ext cx="6466114" cy="245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F3F5B2-FD9A-4460-A90D-D1BC219B2ECC}"/>
              </a:ext>
            </a:extLst>
          </p:cNvPr>
          <p:cNvCxnSpPr/>
          <p:nvPr/>
        </p:nvCxnSpPr>
        <p:spPr>
          <a:xfrm>
            <a:off x="8565159" y="923731"/>
            <a:ext cx="242939" cy="223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45732C95-0DE8-4818-B364-61AC5DA1AF97}"/>
              </a:ext>
            </a:extLst>
          </p:cNvPr>
          <p:cNvSpPr/>
          <p:nvPr/>
        </p:nvSpPr>
        <p:spPr>
          <a:xfrm>
            <a:off x="4945224" y="3163078"/>
            <a:ext cx="522515" cy="2659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DE3957C-C90D-4111-8F7C-4B3E7FAEF8DF}"/>
              </a:ext>
            </a:extLst>
          </p:cNvPr>
          <p:cNvSpPr/>
          <p:nvPr/>
        </p:nvSpPr>
        <p:spPr>
          <a:xfrm>
            <a:off x="4945224" y="4049486"/>
            <a:ext cx="522515" cy="2659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9320CC45-6BF8-46A5-95F6-D60A3C0C64B7}"/>
              </a:ext>
            </a:extLst>
          </p:cNvPr>
          <p:cNvSpPr/>
          <p:nvPr/>
        </p:nvSpPr>
        <p:spPr>
          <a:xfrm>
            <a:off x="4945224" y="4795468"/>
            <a:ext cx="522515" cy="2659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09D59114-3AB7-4E48-9606-A0BB8A81E3A4}"/>
              </a:ext>
            </a:extLst>
          </p:cNvPr>
          <p:cNvSpPr/>
          <p:nvPr/>
        </p:nvSpPr>
        <p:spPr>
          <a:xfrm>
            <a:off x="2593910" y="3247053"/>
            <a:ext cx="569168" cy="181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FFF3AE8-1795-47DF-AB8E-F5B938BBCA79}"/>
              </a:ext>
            </a:extLst>
          </p:cNvPr>
          <p:cNvSpPr/>
          <p:nvPr/>
        </p:nvSpPr>
        <p:spPr>
          <a:xfrm>
            <a:off x="2593910" y="4049486"/>
            <a:ext cx="522515" cy="1819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E12728A0-5F42-483B-B34B-B2A454D509C2}"/>
              </a:ext>
            </a:extLst>
          </p:cNvPr>
          <p:cNvSpPr/>
          <p:nvPr/>
        </p:nvSpPr>
        <p:spPr>
          <a:xfrm>
            <a:off x="2593910" y="4851919"/>
            <a:ext cx="569168" cy="1819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0EE61-D5B7-4A90-A65E-883E1D03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70337"/>
            <a:ext cx="10905066" cy="2317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4486AC-71A8-4608-89ED-91E299E43A45}"/>
              </a:ext>
            </a:extLst>
          </p:cNvPr>
          <p:cNvSpPr txBox="1"/>
          <p:nvPr/>
        </p:nvSpPr>
        <p:spPr>
          <a:xfrm>
            <a:off x="1287624" y="1166327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Waitlist – Exports.  Lasalle has approved the student, the Import school reviewed the request	</a:t>
            </a:r>
          </a:p>
          <a:p>
            <a:r>
              <a:rPr lang="en-US" dirty="0"/>
              <a:t>	and moved the Import student to their Wait List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D63678-DC7A-44C2-89FF-9C572D08C89E}"/>
              </a:ext>
            </a:extLst>
          </p:cNvPr>
          <p:cNvCxnSpPr/>
          <p:nvPr/>
        </p:nvCxnSpPr>
        <p:spPr>
          <a:xfrm>
            <a:off x="4637314" y="1455576"/>
            <a:ext cx="6046237" cy="217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08154C-79C9-431F-9378-4D4CA9203DD5}"/>
              </a:ext>
            </a:extLst>
          </p:cNvPr>
          <p:cNvCxnSpPr/>
          <p:nvPr/>
        </p:nvCxnSpPr>
        <p:spPr>
          <a:xfrm>
            <a:off x="6316824" y="1716833"/>
            <a:ext cx="2258009" cy="1856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e 10">
            <a:extLst>
              <a:ext uri="{FF2B5EF4-FFF2-40B4-BE49-F238E27FC236}">
                <a16:creationId xmlns:a16="http://schemas.microsoft.com/office/drawing/2014/main" id="{5F3770EF-0BF9-4F2B-89BA-1C3EDCC587A9}"/>
              </a:ext>
            </a:extLst>
          </p:cNvPr>
          <p:cNvSpPr/>
          <p:nvPr/>
        </p:nvSpPr>
        <p:spPr>
          <a:xfrm>
            <a:off x="4366727" y="3573624"/>
            <a:ext cx="410546" cy="16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E0B1E84-C73F-4369-BBD6-7A339D14D53E}"/>
              </a:ext>
            </a:extLst>
          </p:cNvPr>
          <p:cNvSpPr/>
          <p:nvPr/>
        </p:nvSpPr>
        <p:spPr>
          <a:xfrm>
            <a:off x="2519264" y="3573624"/>
            <a:ext cx="541177" cy="16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0474E-9454-45F6-B7AC-6B08BB7A92E2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Withdrawn – Exports.  Lasalle did not approved the student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request (may be a duplicate application or family error)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9C2C1-5EAA-478D-9840-73866E2F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82152"/>
            <a:ext cx="10905066" cy="398034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202024-88DB-44F0-8B09-482DDE06E944}"/>
              </a:ext>
            </a:extLst>
          </p:cNvPr>
          <p:cNvCxnSpPr/>
          <p:nvPr/>
        </p:nvCxnSpPr>
        <p:spPr>
          <a:xfrm>
            <a:off x="5290457" y="877078"/>
            <a:ext cx="5122506" cy="255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F277E0-3D35-462F-88C4-242B7977D019}"/>
              </a:ext>
            </a:extLst>
          </p:cNvPr>
          <p:cNvCxnSpPr/>
          <p:nvPr/>
        </p:nvCxnSpPr>
        <p:spPr>
          <a:xfrm flipH="1">
            <a:off x="8789437" y="877078"/>
            <a:ext cx="1390261" cy="255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65B09E-C55B-48C1-9465-83A9FDFD5C12}"/>
              </a:ext>
            </a:extLst>
          </p:cNvPr>
          <p:cNvSpPr txBox="1"/>
          <p:nvPr/>
        </p:nvSpPr>
        <p:spPr>
          <a:xfrm>
            <a:off x="643467" y="6206248"/>
            <a:ext cx="484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schools withdraw and Import schools deny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D17249E-9567-4E64-8231-BAB09F38E9F2}"/>
              </a:ext>
            </a:extLst>
          </p:cNvPr>
          <p:cNvSpPr/>
          <p:nvPr/>
        </p:nvSpPr>
        <p:spPr>
          <a:xfrm>
            <a:off x="2509935" y="3200400"/>
            <a:ext cx="625151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D5B7BCE-0FC1-4020-AF87-324501BE1593}"/>
              </a:ext>
            </a:extLst>
          </p:cNvPr>
          <p:cNvSpPr/>
          <p:nvPr/>
        </p:nvSpPr>
        <p:spPr>
          <a:xfrm>
            <a:off x="2509935" y="4012163"/>
            <a:ext cx="531845" cy="1586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5564337F-A03F-4612-BF1D-818C1553144D}"/>
              </a:ext>
            </a:extLst>
          </p:cNvPr>
          <p:cNvSpPr/>
          <p:nvPr/>
        </p:nvSpPr>
        <p:spPr>
          <a:xfrm>
            <a:off x="2509935" y="4590660"/>
            <a:ext cx="531845" cy="1565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A246C40D-8E08-4EF4-B592-9DEFC2AFEBDC}"/>
              </a:ext>
            </a:extLst>
          </p:cNvPr>
          <p:cNvSpPr/>
          <p:nvPr/>
        </p:nvSpPr>
        <p:spPr>
          <a:xfrm>
            <a:off x="2509935" y="5206482"/>
            <a:ext cx="625151" cy="839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E12AC560-845E-4DA6-AFEB-8052A6B616E3}"/>
              </a:ext>
            </a:extLst>
          </p:cNvPr>
          <p:cNvSpPr/>
          <p:nvPr/>
        </p:nvSpPr>
        <p:spPr>
          <a:xfrm>
            <a:off x="4320073" y="3165785"/>
            <a:ext cx="419878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4444B56C-51D0-4517-9A08-C1DBABC636E3}"/>
              </a:ext>
            </a:extLst>
          </p:cNvPr>
          <p:cNvSpPr/>
          <p:nvPr/>
        </p:nvSpPr>
        <p:spPr>
          <a:xfrm>
            <a:off x="4320073" y="4012163"/>
            <a:ext cx="419878" cy="1586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2077C96-EF97-47A8-9575-B118B246C4B5}"/>
              </a:ext>
            </a:extLst>
          </p:cNvPr>
          <p:cNvSpPr/>
          <p:nvPr/>
        </p:nvSpPr>
        <p:spPr>
          <a:xfrm>
            <a:off x="4320073" y="4590660"/>
            <a:ext cx="531845" cy="1565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DB82EC6-4101-4AEB-9EB6-3C767425F456}"/>
              </a:ext>
            </a:extLst>
          </p:cNvPr>
          <p:cNvSpPr/>
          <p:nvPr/>
        </p:nvSpPr>
        <p:spPr>
          <a:xfrm>
            <a:off x="4320073" y="5167124"/>
            <a:ext cx="419878" cy="1959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D1FFC-42A9-4A72-8DEC-FE70CFBD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B08C1-EEA9-49D5-B9D9-6F5A48762A07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pending – Imports.  The export school approved the student.  He is waiting on the Lasalle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Import approval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9E5EE-6D7A-4337-AE03-198F155E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32" y="1697452"/>
            <a:ext cx="8788398" cy="4394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CCFE5-1671-493A-9A26-FAB2C5E7E7AA}"/>
              </a:ext>
            </a:extLst>
          </p:cNvPr>
          <p:cNvSpPr txBox="1"/>
          <p:nvPr/>
        </p:nvSpPr>
        <p:spPr>
          <a:xfrm>
            <a:off x="130629" y="6400800"/>
            <a:ext cx="798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students appear on this list once the Export school approves the application.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3BD8D3-A1EA-4E96-A633-96A92F238ECD}"/>
              </a:ext>
            </a:extLst>
          </p:cNvPr>
          <p:cNvCxnSpPr/>
          <p:nvPr/>
        </p:nvCxnSpPr>
        <p:spPr>
          <a:xfrm>
            <a:off x="6848669" y="1388303"/>
            <a:ext cx="2649894" cy="1354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>
            <a:extLst>
              <a:ext uri="{FF2B5EF4-FFF2-40B4-BE49-F238E27FC236}">
                <a16:creationId xmlns:a16="http://schemas.microsoft.com/office/drawing/2014/main" id="{C5CA4751-AB67-4654-8D73-D4001F5760C6}"/>
              </a:ext>
            </a:extLst>
          </p:cNvPr>
          <p:cNvSpPr/>
          <p:nvPr/>
        </p:nvSpPr>
        <p:spPr>
          <a:xfrm>
            <a:off x="5187820" y="2621902"/>
            <a:ext cx="419878" cy="29857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9D216E3-0172-47EC-B9B6-57F3C9046719}"/>
              </a:ext>
            </a:extLst>
          </p:cNvPr>
          <p:cNvSpPr/>
          <p:nvPr/>
        </p:nvSpPr>
        <p:spPr>
          <a:xfrm>
            <a:off x="3200400" y="2621902"/>
            <a:ext cx="746449" cy="12129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01174F28-2BA2-4F2B-881C-516D41A48E04}"/>
              </a:ext>
            </a:extLst>
          </p:cNvPr>
          <p:cNvSpPr/>
          <p:nvPr/>
        </p:nvSpPr>
        <p:spPr>
          <a:xfrm>
            <a:off x="3200400" y="3074574"/>
            <a:ext cx="419878" cy="12129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9106FEDC-7578-4F10-9A61-7459E9844923}"/>
              </a:ext>
            </a:extLst>
          </p:cNvPr>
          <p:cNvSpPr/>
          <p:nvPr/>
        </p:nvSpPr>
        <p:spPr>
          <a:xfrm>
            <a:off x="3200400" y="3527246"/>
            <a:ext cx="550506" cy="23299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61BA08A-375E-444D-8E14-C262DA1E7F7E}"/>
              </a:ext>
            </a:extLst>
          </p:cNvPr>
          <p:cNvSpPr/>
          <p:nvPr/>
        </p:nvSpPr>
        <p:spPr>
          <a:xfrm>
            <a:off x="3200400" y="4069386"/>
            <a:ext cx="625151" cy="1667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7B3BB84D-FDE8-455D-BB98-1663A68D02C7}"/>
              </a:ext>
            </a:extLst>
          </p:cNvPr>
          <p:cNvSpPr/>
          <p:nvPr/>
        </p:nvSpPr>
        <p:spPr>
          <a:xfrm>
            <a:off x="3200400" y="4544283"/>
            <a:ext cx="1212980" cy="12129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CD691491-09BC-4221-A0E6-F11D43EEFE2E}"/>
              </a:ext>
            </a:extLst>
          </p:cNvPr>
          <p:cNvSpPr/>
          <p:nvPr/>
        </p:nvSpPr>
        <p:spPr>
          <a:xfrm>
            <a:off x="3200400" y="4996954"/>
            <a:ext cx="550506" cy="16359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98FD9E65-888E-489D-A5D4-99E4B09A7443}"/>
              </a:ext>
            </a:extLst>
          </p:cNvPr>
          <p:cNvSpPr/>
          <p:nvPr/>
        </p:nvSpPr>
        <p:spPr>
          <a:xfrm>
            <a:off x="3200400" y="5495731"/>
            <a:ext cx="625151" cy="1119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293</Words>
  <Application>Microsoft Office PowerPoint</Application>
  <PresentationFormat>Widescreen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dodson</dc:creator>
  <cp:lastModifiedBy>janet dodson</cp:lastModifiedBy>
  <cp:revision>6</cp:revision>
  <cp:lastPrinted>2018-11-27T19:35:11Z</cp:lastPrinted>
  <dcterms:created xsi:type="dcterms:W3CDTF">2018-11-26T18:56:58Z</dcterms:created>
  <dcterms:modified xsi:type="dcterms:W3CDTF">2018-11-27T22:25:05Z</dcterms:modified>
</cp:coreProperties>
</file>