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D0A8-4693-476F-BAFE-FE33CFCC8A8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4867-503C-421B-BB05-5D2358EC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2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D0A8-4693-476F-BAFE-FE33CFCC8A8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4867-503C-421B-BB05-5D2358EC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2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D0A8-4693-476F-BAFE-FE33CFCC8A8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4867-503C-421B-BB05-5D2358EC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D0A8-4693-476F-BAFE-FE33CFCC8A8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4867-503C-421B-BB05-5D2358EC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6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D0A8-4693-476F-BAFE-FE33CFCC8A8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4867-503C-421B-BB05-5D2358EC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D0A8-4693-476F-BAFE-FE33CFCC8A8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4867-503C-421B-BB05-5D2358EC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4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D0A8-4693-476F-BAFE-FE33CFCC8A8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4867-503C-421B-BB05-5D2358EC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4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D0A8-4693-476F-BAFE-FE33CFCC8A8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4867-503C-421B-BB05-5D2358EC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D0A8-4693-476F-BAFE-FE33CFCC8A8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4867-503C-421B-BB05-5D2358EC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78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D0A8-4693-476F-BAFE-FE33CFCC8A8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4867-503C-421B-BB05-5D2358EC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5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D0A8-4693-476F-BAFE-FE33CFCC8A8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4867-503C-421B-BB05-5D2358EC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1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4D0A8-4693-476F-BAFE-FE33CFCC8A8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D4867-503C-421B-BB05-5D2358EC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3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87" y="1455072"/>
            <a:ext cx="11220548" cy="48842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1596" y="518474"/>
            <a:ext cx="3073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Mandatory Institutional Profile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1596" y="887806"/>
            <a:ext cx="484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 is important to review this information annually.</a:t>
            </a:r>
          </a:p>
        </p:txBody>
      </p:sp>
    </p:spTree>
    <p:extLst>
      <p:ext uri="{BB962C8B-B14F-4D97-AF65-F5344CB8AC3E}">
        <p14:creationId xmlns:p14="http://schemas.microsoft.com/office/powerpoint/2010/main" val="3489796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" y="139103"/>
            <a:ext cx="8982075" cy="3067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2" y="3376943"/>
            <a:ext cx="11077575" cy="32688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07382" y="878186"/>
            <a:ext cx="40087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select Will NOT make awards, your</a:t>
            </a:r>
          </a:p>
          <a:p>
            <a:r>
              <a:rPr lang="en-US" dirty="0"/>
              <a:t>school is removed from the potential TE </a:t>
            </a:r>
          </a:p>
          <a:p>
            <a:r>
              <a:rPr lang="en-US" dirty="0"/>
              <a:t>school listing</a:t>
            </a:r>
          </a:p>
        </p:txBody>
      </p:sp>
    </p:spTree>
    <p:extLst>
      <p:ext uri="{BB962C8B-B14F-4D97-AF65-F5344CB8AC3E}">
        <p14:creationId xmlns:p14="http://schemas.microsoft.com/office/powerpoint/2010/main" val="2182505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99" y="858121"/>
            <a:ext cx="11734652" cy="58259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3315" y="320511"/>
            <a:ext cx="3073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Mandatory Institutional Profile</a:t>
            </a:r>
          </a:p>
        </p:txBody>
      </p:sp>
    </p:spTree>
    <p:extLst>
      <p:ext uri="{BB962C8B-B14F-4D97-AF65-F5344CB8AC3E}">
        <p14:creationId xmlns:p14="http://schemas.microsoft.com/office/powerpoint/2010/main" val="3415855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Dodson</dc:creator>
  <cp:lastModifiedBy>Janet Dodson</cp:lastModifiedBy>
  <cp:revision>1</cp:revision>
  <dcterms:created xsi:type="dcterms:W3CDTF">2016-11-13T20:36:21Z</dcterms:created>
  <dcterms:modified xsi:type="dcterms:W3CDTF">2016-11-13T20:36:53Z</dcterms:modified>
</cp:coreProperties>
</file>