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78" r:id="rId5"/>
    <p:sldId id="259" r:id="rId6"/>
    <p:sldId id="260" r:id="rId7"/>
    <p:sldId id="262" r:id="rId8"/>
    <p:sldId id="265" r:id="rId9"/>
    <p:sldId id="266" r:id="rId10"/>
    <p:sldId id="267" r:id="rId11"/>
    <p:sldId id="268" r:id="rId12"/>
    <p:sldId id="269" r:id="rId13"/>
    <p:sldId id="279" r:id="rId14"/>
    <p:sldId id="271" r:id="rId15"/>
    <p:sldId id="273" r:id="rId16"/>
    <p:sldId id="274" r:id="rId17"/>
    <p:sldId id="275" r:id="rId18"/>
    <p:sldId id="272" r:id="rId19"/>
    <p:sldId id="281" r:id="rId20"/>
    <p:sldId id="284" r:id="rId2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hyperlink" Target="http://www.tuitionexchange.org/" TargetMode="External"/><Relationship Id="rId5" Type="http://schemas.openxmlformats.org/officeDocument/2006/relationships/image" Target="../media/image10.svg"/><Relationship Id="rId4" Type="http://schemas.openxmlformats.org/officeDocument/2006/relationships/image" Target="../media/image9.png"/></Relationships>
</file>

<file path=ppt/diagrams/_rels/data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3.xml.rels><?xml version="1.0" encoding="UTF-8" standalone="yes"?>
<Relationships xmlns="http://schemas.openxmlformats.org/package/2006/relationships"><Relationship Id="rId1" Type="http://schemas.openxmlformats.org/officeDocument/2006/relationships/hyperlink" Target="http://www.tuitionexchange.org/"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www.fafsa.gov/" TargetMode="External"/></Relationships>
</file>

<file path=ppt/diagrams/_rels/drawing11.xml.rels><?xml version="1.0" encoding="UTF-8" standalone="yes"?>
<Relationships xmlns="http://schemas.openxmlformats.org/package/2006/relationships"><Relationship Id="rId3" Type="http://schemas.openxmlformats.org/officeDocument/2006/relationships/hyperlink" Target="http://www.tuitionexchange.org/" TargetMode="External"/><Relationship Id="rId2" Type="http://schemas.openxmlformats.org/officeDocument/2006/relationships/image" Target="../media/image8.svg"/><Relationship Id="rId1"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1" Type="http://schemas.openxmlformats.org/officeDocument/2006/relationships/hyperlink" Target="http://www.tuitionexchange.org/"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www.fafsa.gov/"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00B56-D814-4EFD-A2D3-03520455E6F3}"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FD3441A6-CF48-425A-BC44-8C26A91FFC28}">
      <dgm:prSet/>
      <dgm:spPr/>
      <dgm:t>
        <a:bodyPr/>
        <a:lstStyle/>
        <a:p>
          <a:r>
            <a:rPr lang="en-US"/>
            <a:t>What is Tuition Exchange</a:t>
          </a:r>
        </a:p>
      </dgm:t>
    </dgm:pt>
    <dgm:pt modelId="{52BF0F25-6B6E-48AE-A064-30170C3EBF3C}" type="parTrans" cxnId="{8E5B2968-6999-4E24-9600-B12F7810F607}">
      <dgm:prSet/>
      <dgm:spPr/>
      <dgm:t>
        <a:bodyPr/>
        <a:lstStyle/>
        <a:p>
          <a:endParaRPr lang="en-US"/>
        </a:p>
      </dgm:t>
    </dgm:pt>
    <dgm:pt modelId="{C7CBC487-F355-4336-9ACD-77F55909D494}" type="sibTrans" cxnId="{8E5B2968-6999-4E24-9600-B12F7810F607}">
      <dgm:prSet/>
      <dgm:spPr/>
      <dgm:t>
        <a:bodyPr/>
        <a:lstStyle/>
        <a:p>
          <a:endParaRPr lang="en-US"/>
        </a:p>
      </dgm:t>
    </dgm:pt>
    <dgm:pt modelId="{10AB790A-E2ED-4E48-AD5C-D460DC52C563}">
      <dgm:prSet/>
      <dgm:spPr/>
      <dgm:t>
        <a:bodyPr/>
        <a:lstStyle/>
        <a:p>
          <a:r>
            <a:rPr lang="en-US"/>
            <a:t>Tuition Exchange details</a:t>
          </a:r>
        </a:p>
      </dgm:t>
    </dgm:pt>
    <dgm:pt modelId="{0262F457-D257-43E7-82A0-DD53FB53B5E1}" type="parTrans" cxnId="{16CE5B78-0488-49AC-B09F-2D618DE52814}">
      <dgm:prSet/>
      <dgm:spPr/>
      <dgm:t>
        <a:bodyPr/>
        <a:lstStyle/>
        <a:p>
          <a:endParaRPr lang="en-US"/>
        </a:p>
      </dgm:t>
    </dgm:pt>
    <dgm:pt modelId="{3CAEF353-C87C-4197-B463-26465C0EC70E}" type="sibTrans" cxnId="{16CE5B78-0488-49AC-B09F-2D618DE52814}">
      <dgm:prSet/>
      <dgm:spPr/>
      <dgm:t>
        <a:bodyPr/>
        <a:lstStyle/>
        <a:p>
          <a:endParaRPr lang="en-US"/>
        </a:p>
      </dgm:t>
    </dgm:pt>
    <dgm:pt modelId="{0CE87AE4-76FC-4A0F-8A58-31728EA12E02}">
      <dgm:prSet/>
      <dgm:spPr/>
      <dgm:t>
        <a:bodyPr/>
        <a:lstStyle/>
        <a:p>
          <a:r>
            <a:rPr lang="en-US"/>
            <a:t>Tuition Exchange qualifications</a:t>
          </a:r>
        </a:p>
      </dgm:t>
    </dgm:pt>
    <dgm:pt modelId="{08763AD6-4FB0-4CB2-B2A5-EA02F4364538}" type="parTrans" cxnId="{C35FCD60-3812-45BE-9018-4F2A37026ED3}">
      <dgm:prSet/>
      <dgm:spPr/>
      <dgm:t>
        <a:bodyPr/>
        <a:lstStyle/>
        <a:p>
          <a:endParaRPr lang="en-US"/>
        </a:p>
      </dgm:t>
    </dgm:pt>
    <dgm:pt modelId="{47543A25-5D4C-41E7-BB64-C694B161745C}" type="sibTrans" cxnId="{C35FCD60-3812-45BE-9018-4F2A37026ED3}">
      <dgm:prSet/>
      <dgm:spPr/>
      <dgm:t>
        <a:bodyPr/>
        <a:lstStyle/>
        <a:p>
          <a:endParaRPr lang="en-US"/>
        </a:p>
      </dgm:t>
    </dgm:pt>
    <dgm:pt modelId="{24A3E06D-9309-4D9F-ADB3-939D8C76CAEF}">
      <dgm:prSet/>
      <dgm:spPr/>
      <dgm:t>
        <a:bodyPr/>
        <a:lstStyle/>
        <a:p>
          <a:r>
            <a:rPr lang="en-US"/>
            <a:t>Tuition Exchange value</a:t>
          </a:r>
        </a:p>
      </dgm:t>
    </dgm:pt>
    <dgm:pt modelId="{2D2C5CCA-3050-40A3-9F91-89B154E085FD}" type="parTrans" cxnId="{F7AB21AC-919E-4516-A60A-E64AEA194F08}">
      <dgm:prSet/>
      <dgm:spPr/>
      <dgm:t>
        <a:bodyPr/>
        <a:lstStyle/>
        <a:p>
          <a:endParaRPr lang="en-US"/>
        </a:p>
      </dgm:t>
    </dgm:pt>
    <dgm:pt modelId="{090B37AD-EFFD-42C7-AB2B-14528BEF5311}" type="sibTrans" cxnId="{F7AB21AC-919E-4516-A60A-E64AEA194F08}">
      <dgm:prSet/>
      <dgm:spPr/>
      <dgm:t>
        <a:bodyPr/>
        <a:lstStyle/>
        <a:p>
          <a:endParaRPr lang="en-US"/>
        </a:p>
      </dgm:t>
    </dgm:pt>
    <dgm:pt modelId="{59927FAC-6478-4A40-A1F0-B03CFE355AEA}">
      <dgm:prSet/>
      <dgm:spPr/>
      <dgm:t>
        <a:bodyPr/>
        <a:lstStyle/>
        <a:p>
          <a:r>
            <a:rPr lang="en-US"/>
            <a:t>Tuition Exchange fine print</a:t>
          </a:r>
        </a:p>
      </dgm:t>
    </dgm:pt>
    <dgm:pt modelId="{9729B18B-03FE-4898-9872-F912AE276656}" type="parTrans" cxnId="{CB68FB81-C7A8-4E46-A083-7FC12C2FFDC8}">
      <dgm:prSet/>
      <dgm:spPr/>
      <dgm:t>
        <a:bodyPr/>
        <a:lstStyle/>
        <a:p>
          <a:endParaRPr lang="en-US"/>
        </a:p>
      </dgm:t>
    </dgm:pt>
    <dgm:pt modelId="{17404562-F8C6-4FDD-879E-E9643E2C809D}" type="sibTrans" cxnId="{CB68FB81-C7A8-4E46-A083-7FC12C2FFDC8}">
      <dgm:prSet/>
      <dgm:spPr/>
      <dgm:t>
        <a:bodyPr/>
        <a:lstStyle/>
        <a:p>
          <a:endParaRPr lang="en-US"/>
        </a:p>
      </dgm:t>
    </dgm:pt>
    <dgm:pt modelId="{53253832-F48A-4980-B278-03BFBF00D23A}">
      <dgm:prSet/>
      <dgm:spPr/>
      <dgm:t>
        <a:bodyPr/>
        <a:lstStyle/>
        <a:p>
          <a:r>
            <a:rPr lang="en-US"/>
            <a:t>Tuition Exchange – let’s get started</a:t>
          </a:r>
        </a:p>
      </dgm:t>
    </dgm:pt>
    <dgm:pt modelId="{1C9096DC-5468-4907-A5E4-8F9FC274A494}" type="parTrans" cxnId="{680DCEEE-F107-4DD2-91C0-30F653405EFC}">
      <dgm:prSet/>
      <dgm:spPr/>
      <dgm:t>
        <a:bodyPr/>
        <a:lstStyle/>
        <a:p>
          <a:endParaRPr lang="en-US"/>
        </a:p>
      </dgm:t>
    </dgm:pt>
    <dgm:pt modelId="{FB7C0137-A041-4E10-A3EC-C63C92FCB6D5}" type="sibTrans" cxnId="{680DCEEE-F107-4DD2-91C0-30F653405EFC}">
      <dgm:prSet/>
      <dgm:spPr/>
      <dgm:t>
        <a:bodyPr/>
        <a:lstStyle/>
        <a:p>
          <a:endParaRPr lang="en-US"/>
        </a:p>
      </dgm:t>
    </dgm:pt>
    <dgm:pt modelId="{1CB9709C-E287-437A-81C6-B194D36993A7}">
      <dgm:prSet/>
      <dgm:spPr/>
      <dgm:t>
        <a:bodyPr/>
        <a:lstStyle/>
        <a:p>
          <a:r>
            <a:rPr lang="en-US"/>
            <a:t>Where to find more information</a:t>
          </a:r>
        </a:p>
      </dgm:t>
    </dgm:pt>
    <dgm:pt modelId="{18753E68-02E9-4B77-9F04-3CF6A8AA3E62}" type="parTrans" cxnId="{C3E83C5B-BCE2-4828-839E-2236FFA71CFF}">
      <dgm:prSet/>
      <dgm:spPr/>
      <dgm:t>
        <a:bodyPr/>
        <a:lstStyle/>
        <a:p>
          <a:endParaRPr lang="en-US"/>
        </a:p>
      </dgm:t>
    </dgm:pt>
    <dgm:pt modelId="{F9F0342A-01EA-4F9D-B012-F712CF1085B8}" type="sibTrans" cxnId="{C3E83C5B-BCE2-4828-839E-2236FFA71CFF}">
      <dgm:prSet/>
      <dgm:spPr/>
      <dgm:t>
        <a:bodyPr/>
        <a:lstStyle/>
        <a:p>
          <a:endParaRPr lang="en-US"/>
        </a:p>
      </dgm:t>
    </dgm:pt>
    <dgm:pt modelId="{C927077E-F1FA-4C33-BDC7-663532C82CD5}" type="pres">
      <dgm:prSet presAssocID="{99900B56-D814-4EFD-A2D3-03520455E6F3}" presName="linear" presStyleCnt="0">
        <dgm:presLayoutVars>
          <dgm:animLvl val="lvl"/>
          <dgm:resizeHandles val="exact"/>
        </dgm:presLayoutVars>
      </dgm:prSet>
      <dgm:spPr/>
    </dgm:pt>
    <dgm:pt modelId="{811812CA-B2A8-4024-A99F-F54829B17393}" type="pres">
      <dgm:prSet presAssocID="{FD3441A6-CF48-425A-BC44-8C26A91FFC28}" presName="parentText" presStyleLbl="node1" presStyleIdx="0" presStyleCnt="7">
        <dgm:presLayoutVars>
          <dgm:chMax val="0"/>
          <dgm:bulletEnabled val="1"/>
        </dgm:presLayoutVars>
      </dgm:prSet>
      <dgm:spPr/>
    </dgm:pt>
    <dgm:pt modelId="{98C402FF-FA00-43A7-A418-4A5FABB040E4}" type="pres">
      <dgm:prSet presAssocID="{C7CBC487-F355-4336-9ACD-77F55909D494}" presName="spacer" presStyleCnt="0"/>
      <dgm:spPr/>
    </dgm:pt>
    <dgm:pt modelId="{C156B066-0133-4040-92E6-D766737803CB}" type="pres">
      <dgm:prSet presAssocID="{10AB790A-E2ED-4E48-AD5C-D460DC52C563}" presName="parentText" presStyleLbl="node1" presStyleIdx="1" presStyleCnt="7">
        <dgm:presLayoutVars>
          <dgm:chMax val="0"/>
          <dgm:bulletEnabled val="1"/>
        </dgm:presLayoutVars>
      </dgm:prSet>
      <dgm:spPr/>
    </dgm:pt>
    <dgm:pt modelId="{EDBD19CC-00D3-4109-B1CF-AC4863CF4259}" type="pres">
      <dgm:prSet presAssocID="{3CAEF353-C87C-4197-B463-26465C0EC70E}" presName="spacer" presStyleCnt="0"/>
      <dgm:spPr/>
    </dgm:pt>
    <dgm:pt modelId="{D05FB376-4901-49B4-89AF-037C1D85B85A}" type="pres">
      <dgm:prSet presAssocID="{0CE87AE4-76FC-4A0F-8A58-31728EA12E02}" presName="parentText" presStyleLbl="node1" presStyleIdx="2" presStyleCnt="7">
        <dgm:presLayoutVars>
          <dgm:chMax val="0"/>
          <dgm:bulletEnabled val="1"/>
        </dgm:presLayoutVars>
      </dgm:prSet>
      <dgm:spPr/>
    </dgm:pt>
    <dgm:pt modelId="{F4BBC1F6-1413-46C8-8D37-778DD81C6600}" type="pres">
      <dgm:prSet presAssocID="{47543A25-5D4C-41E7-BB64-C694B161745C}" presName="spacer" presStyleCnt="0"/>
      <dgm:spPr/>
    </dgm:pt>
    <dgm:pt modelId="{9DF7596B-0E08-43E8-8832-1EDF3728E628}" type="pres">
      <dgm:prSet presAssocID="{24A3E06D-9309-4D9F-ADB3-939D8C76CAEF}" presName="parentText" presStyleLbl="node1" presStyleIdx="3" presStyleCnt="7">
        <dgm:presLayoutVars>
          <dgm:chMax val="0"/>
          <dgm:bulletEnabled val="1"/>
        </dgm:presLayoutVars>
      </dgm:prSet>
      <dgm:spPr/>
    </dgm:pt>
    <dgm:pt modelId="{BF70B601-C357-46E5-9673-EAF903803E65}" type="pres">
      <dgm:prSet presAssocID="{090B37AD-EFFD-42C7-AB2B-14528BEF5311}" presName="spacer" presStyleCnt="0"/>
      <dgm:spPr/>
    </dgm:pt>
    <dgm:pt modelId="{715690E7-D39D-4B34-BD89-11B33E37D9E2}" type="pres">
      <dgm:prSet presAssocID="{59927FAC-6478-4A40-A1F0-B03CFE355AEA}" presName="parentText" presStyleLbl="node1" presStyleIdx="4" presStyleCnt="7">
        <dgm:presLayoutVars>
          <dgm:chMax val="0"/>
          <dgm:bulletEnabled val="1"/>
        </dgm:presLayoutVars>
      </dgm:prSet>
      <dgm:spPr/>
    </dgm:pt>
    <dgm:pt modelId="{ED970966-3E89-406D-BE83-A7D517CC2D18}" type="pres">
      <dgm:prSet presAssocID="{17404562-F8C6-4FDD-879E-E9643E2C809D}" presName="spacer" presStyleCnt="0"/>
      <dgm:spPr/>
    </dgm:pt>
    <dgm:pt modelId="{081220AA-9F01-451A-8C7E-305E5F58820C}" type="pres">
      <dgm:prSet presAssocID="{53253832-F48A-4980-B278-03BFBF00D23A}" presName="parentText" presStyleLbl="node1" presStyleIdx="5" presStyleCnt="7">
        <dgm:presLayoutVars>
          <dgm:chMax val="0"/>
          <dgm:bulletEnabled val="1"/>
        </dgm:presLayoutVars>
      </dgm:prSet>
      <dgm:spPr/>
    </dgm:pt>
    <dgm:pt modelId="{FAF9FD4D-8751-4696-A644-4F432C8DF02D}" type="pres">
      <dgm:prSet presAssocID="{FB7C0137-A041-4E10-A3EC-C63C92FCB6D5}" presName="spacer" presStyleCnt="0"/>
      <dgm:spPr/>
    </dgm:pt>
    <dgm:pt modelId="{A1D1A717-130E-435C-A066-EB0B916A8BBE}" type="pres">
      <dgm:prSet presAssocID="{1CB9709C-E287-437A-81C6-B194D36993A7}" presName="parentText" presStyleLbl="node1" presStyleIdx="6" presStyleCnt="7">
        <dgm:presLayoutVars>
          <dgm:chMax val="0"/>
          <dgm:bulletEnabled val="1"/>
        </dgm:presLayoutVars>
      </dgm:prSet>
      <dgm:spPr/>
    </dgm:pt>
  </dgm:ptLst>
  <dgm:cxnLst>
    <dgm:cxn modelId="{49B2C40C-8700-4497-9B59-C9ADB14A1DA4}" type="presOf" srcId="{1CB9709C-E287-437A-81C6-B194D36993A7}" destId="{A1D1A717-130E-435C-A066-EB0B916A8BBE}" srcOrd="0" destOrd="0" presId="urn:microsoft.com/office/officeart/2005/8/layout/vList2"/>
    <dgm:cxn modelId="{C3E83C5B-BCE2-4828-839E-2236FFA71CFF}" srcId="{99900B56-D814-4EFD-A2D3-03520455E6F3}" destId="{1CB9709C-E287-437A-81C6-B194D36993A7}" srcOrd="6" destOrd="0" parTransId="{18753E68-02E9-4B77-9F04-3CF6A8AA3E62}" sibTransId="{F9F0342A-01EA-4F9D-B012-F712CF1085B8}"/>
    <dgm:cxn modelId="{C35FCD60-3812-45BE-9018-4F2A37026ED3}" srcId="{99900B56-D814-4EFD-A2D3-03520455E6F3}" destId="{0CE87AE4-76FC-4A0F-8A58-31728EA12E02}" srcOrd="2" destOrd="0" parTransId="{08763AD6-4FB0-4CB2-B2A5-EA02F4364538}" sibTransId="{47543A25-5D4C-41E7-BB64-C694B161745C}"/>
    <dgm:cxn modelId="{8E5B2968-6999-4E24-9600-B12F7810F607}" srcId="{99900B56-D814-4EFD-A2D3-03520455E6F3}" destId="{FD3441A6-CF48-425A-BC44-8C26A91FFC28}" srcOrd="0" destOrd="0" parTransId="{52BF0F25-6B6E-48AE-A064-30170C3EBF3C}" sibTransId="{C7CBC487-F355-4336-9ACD-77F55909D494}"/>
    <dgm:cxn modelId="{4F66226F-A38D-4E01-B674-F0A11A0D960B}" type="presOf" srcId="{24A3E06D-9309-4D9F-ADB3-939D8C76CAEF}" destId="{9DF7596B-0E08-43E8-8832-1EDF3728E628}" srcOrd="0" destOrd="0" presId="urn:microsoft.com/office/officeart/2005/8/layout/vList2"/>
    <dgm:cxn modelId="{4C62D575-C646-4585-A505-7830A8E5143F}" type="presOf" srcId="{10AB790A-E2ED-4E48-AD5C-D460DC52C563}" destId="{C156B066-0133-4040-92E6-D766737803CB}" srcOrd="0" destOrd="0" presId="urn:microsoft.com/office/officeart/2005/8/layout/vList2"/>
    <dgm:cxn modelId="{16CE5B78-0488-49AC-B09F-2D618DE52814}" srcId="{99900B56-D814-4EFD-A2D3-03520455E6F3}" destId="{10AB790A-E2ED-4E48-AD5C-D460DC52C563}" srcOrd="1" destOrd="0" parTransId="{0262F457-D257-43E7-82A0-DD53FB53B5E1}" sibTransId="{3CAEF353-C87C-4197-B463-26465C0EC70E}"/>
    <dgm:cxn modelId="{CB68FB81-C7A8-4E46-A083-7FC12C2FFDC8}" srcId="{99900B56-D814-4EFD-A2D3-03520455E6F3}" destId="{59927FAC-6478-4A40-A1F0-B03CFE355AEA}" srcOrd="4" destOrd="0" parTransId="{9729B18B-03FE-4898-9872-F912AE276656}" sibTransId="{17404562-F8C6-4FDD-879E-E9643E2C809D}"/>
    <dgm:cxn modelId="{14AA2A95-AE29-4D08-B742-A023C4AFD61A}" type="presOf" srcId="{53253832-F48A-4980-B278-03BFBF00D23A}" destId="{081220AA-9F01-451A-8C7E-305E5F58820C}" srcOrd="0" destOrd="0" presId="urn:microsoft.com/office/officeart/2005/8/layout/vList2"/>
    <dgm:cxn modelId="{F577E69B-6D04-47E3-BEEC-A0012267AFD8}" type="presOf" srcId="{59927FAC-6478-4A40-A1F0-B03CFE355AEA}" destId="{715690E7-D39D-4B34-BD89-11B33E37D9E2}" srcOrd="0" destOrd="0" presId="urn:microsoft.com/office/officeart/2005/8/layout/vList2"/>
    <dgm:cxn modelId="{1C2E9AA6-9B45-48C4-98D2-FCAFAD7CFE28}" type="presOf" srcId="{0CE87AE4-76FC-4A0F-8A58-31728EA12E02}" destId="{D05FB376-4901-49B4-89AF-037C1D85B85A}" srcOrd="0" destOrd="0" presId="urn:microsoft.com/office/officeart/2005/8/layout/vList2"/>
    <dgm:cxn modelId="{F7AB21AC-919E-4516-A60A-E64AEA194F08}" srcId="{99900B56-D814-4EFD-A2D3-03520455E6F3}" destId="{24A3E06D-9309-4D9F-ADB3-939D8C76CAEF}" srcOrd="3" destOrd="0" parTransId="{2D2C5CCA-3050-40A3-9F91-89B154E085FD}" sibTransId="{090B37AD-EFFD-42C7-AB2B-14528BEF5311}"/>
    <dgm:cxn modelId="{680DCEEE-F107-4DD2-91C0-30F653405EFC}" srcId="{99900B56-D814-4EFD-A2D3-03520455E6F3}" destId="{53253832-F48A-4980-B278-03BFBF00D23A}" srcOrd="5" destOrd="0" parTransId="{1C9096DC-5468-4907-A5E4-8F9FC274A494}" sibTransId="{FB7C0137-A041-4E10-A3EC-C63C92FCB6D5}"/>
    <dgm:cxn modelId="{84308BF5-26C0-4C45-8293-C70E65C64134}" type="presOf" srcId="{FD3441A6-CF48-425A-BC44-8C26A91FFC28}" destId="{811812CA-B2A8-4024-A99F-F54829B17393}" srcOrd="0" destOrd="0" presId="urn:microsoft.com/office/officeart/2005/8/layout/vList2"/>
    <dgm:cxn modelId="{A78F88FD-D7B0-47FF-A514-40C241BBB271}" type="presOf" srcId="{99900B56-D814-4EFD-A2D3-03520455E6F3}" destId="{C927077E-F1FA-4C33-BDC7-663532C82CD5}" srcOrd="0" destOrd="0" presId="urn:microsoft.com/office/officeart/2005/8/layout/vList2"/>
    <dgm:cxn modelId="{A3447EA2-E6E3-49C2-BD34-D7EFF51D29CB}" type="presParOf" srcId="{C927077E-F1FA-4C33-BDC7-663532C82CD5}" destId="{811812CA-B2A8-4024-A99F-F54829B17393}" srcOrd="0" destOrd="0" presId="urn:microsoft.com/office/officeart/2005/8/layout/vList2"/>
    <dgm:cxn modelId="{D4C20739-1AD8-418F-BD8A-3BA4040B09A7}" type="presParOf" srcId="{C927077E-F1FA-4C33-BDC7-663532C82CD5}" destId="{98C402FF-FA00-43A7-A418-4A5FABB040E4}" srcOrd="1" destOrd="0" presId="urn:microsoft.com/office/officeart/2005/8/layout/vList2"/>
    <dgm:cxn modelId="{9EE1F824-A3F0-43B6-9F08-5FBE93DDD730}" type="presParOf" srcId="{C927077E-F1FA-4C33-BDC7-663532C82CD5}" destId="{C156B066-0133-4040-92E6-D766737803CB}" srcOrd="2" destOrd="0" presId="urn:microsoft.com/office/officeart/2005/8/layout/vList2"/>
    <dgm:cxn modelId="{1B1560E5-C909-4B7A-84D5-2DE11D9DB4F6}" type="presParOf" srcId="{C927077E-F1FA-4C33-BDC7-663532C82CD5}" destId="{EDBD19CC-00D3-4109-B1CF-AC4863CF4259}" srcOrd="3" destOrd="0" presId="urn:microsoft.com/office/officeart/2005/8/layout/vList2"/>
    <dgm:cxn modelId="{5861F984-0460-4240-BB07-EC2CF6DB7DC3}" type="presParOf" srcId="{C927077E-F1FA-4C33-BDC7-663532C82CD5}" destId="{D05FB376-4901-49B4-89AF-037C1D85B85A}" srcOrd="4" destOrd="0" presId="urn:microsoft.com/office/officeart/2005/8/layout/vList2"/>
    <dgm:cxn modelId="{6C2A5259-37E2-40A7-85F6-9FA58E2FDEA0}" type="presParOf" srcId="{C927077E-F1FA-4C33-BDC7-663532C82CD5}" destId="{F4BBC1F6-1413-46C8-8D37-778DD81C6600}" srcOrd="5" destOrd="0" presId="urn:microsoft.com/office/officeart/2005/8/layout/vList2"/>
    <dgm:cxn modelId="{E6385B83-BD98-4A6D-B6FB-6373BD0B5DE0}" type="presParOf" srcId="{C927077E-F1FA-4C33-BDC7-663532C82CD5}" destId="{9DF7596B-0E08-43E8-8832-1EDF3728E628}" srcOrd="6" destOrd="0" presId="urn:microsoft.com/office/officeart/2005/8/layout/vList2"/>
    <dgm:cxn modelId="{6ACB02A0-57B8-44E2-861E-EC32D3EEE3C6}" type="presParOf" srcId="{C927077E-F1FA-4C33-BDC7-663532C82CD5}" destId="{BF70B601-C357-46E5-9673-EAF903803E65}" srcOrd="7" destOrd="0" presId="urn:microsoft.com/office/officeart/2005/8/layout/vList2"/>
    <dgm:cxn modelId="{42B03900-353F-462A-A202-EC678ED96172}" type="presParOf" srcId="{C927077E-F1FA-4C33-BDC7-663532C82CD5}" destId="{715690E7-D39D-4B34-BD89-11B33E37D9E2}" srcOrd="8" destOrd="0" presId="urn:microsoft.com/office/officeart/2005/8/layout/vList2"/>
    <dgm:cxn modelId="{25887BDD-0400-4DC1-ACBD-9329FA44253B}" type="presParOf" srcId="{C927077E-F1FA-4C33-BDC7-663532C82CD5}" destId="{ED970966-3E89-406D-BE83-A7D517CC2D18}" srcOrd="9" destOrd="0" presId="urn:microsoft.com/office/officeart/2005/8/layout/vList2"/>
    <dgm:cxn modelId="{FD24FD08-6C64-4FE3-80CE-8148BCEE07F7}" type="presParOf" srcId="{C927077E-F1FA-4C33-BDC7-663532C82CD5}" destId="{081220AA-9F01-451A-8C7E-305E5F58820C}" srcOrd="10" destOrd="0" presId="urn:microsoft.com/office/officeart/2005/8/layout/vList2"/>
    <dgm:cxn modelId="{31BD61BB-22A8-4D3D-B85D-509FC0D15807}" type="presParOf" srcId="{C927077E-F1FA-4C33-BDC7-663532C82CD5}" destId="{FAF9FD4D-8751-4696-A644-4F432C8DF02D}" srcOrd="11" destOrd="0" presId="urn:microsoft.com/office/officeart/2005/8/layout/vList2"/>
    <dgm:cxn modelId="{B48B1DDC-910C-4FCD-BB4B-0D5882E6ED6E}" type="presParOf" srcId="{C927077E-F1FA-4C33-BDC7-663532C82CD5}" destId="{A1D1A717-130E-435C-A066-EB0B916A8BB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8C325A-F9FD-44D2-A44B-080E5073C340}"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en-US"/>
        </a:p>
      </dgm:t>
    </dgm:pt>
    <dgm:pt modelId="{0970E788-45D7-4FC7-AEC9-809397759D5C}">
      <dgm:prSet/>
      <dgm:spPr/>
      <dgm:t>
        <a:bodyPr/>
        <a:lstStyle/>
        <a:p>
          <a:r>
            <a:rPr lang="en-US" dirty="0"/>
            <a:t>The selection process can be very competitive</a:t>
          </a:r>
        </a:p>
      </dgm:t>
    </dgm:pt>
    <dgm:pt modelId="{74451D23-AF06-4098-A978-A0D67E77C08B}" type="parTrans" cxnId="{9593B72D-A53D-4C39-8888-B4FEB3B5965D}">
      <dgm:prSet/>
      <dgm:spPr/>
      <dgm:t>
        <a:bodyPr/>
        <a:lstStyle/>
        <a:p>
          <a:endParaRPr lang="en-US"/>
        </a:p>
      </dgm:t>
    </dgm:pt>
    <dgm:pt modelId="{B056305A-14AE-432E-A830-FE24F0B56DC2}" type="sibTrans" cxnId="{9593B72D-A53D-4C39-8888-B4FEB3B5965D}">
      <dgm:prSet/>
      <dgm:spPr/>
      <dgm:t>
        <a:bodyPr/>
        <a:lstStyle/>
        <a:p>
          <a:endParaRPr lang="en-US"/>
        </a:p>
      </dgm:t>
    </dgm:pt>
    <dgm:pt modelId="{2B4A675E-29CA-40C5-B6BB-C2F45D2310B8}">
      <dgm:prSet/>
      <dgm:spPr/>
      <dgm:t>
        <a:bodyPr/>
        <a:lstStyle/>
        <a:p>
          <a:r>
            <a:rPr lang="en-US" dirty="0"/>
            <a:t>TE schools have guidelines, deadlines, and specific selection criteria</a:t>
          </a:r>
        </a:p>
      </dgm:t>
    </dgm:pt>
    <dgm:pt modelId="{CA32E100-E754-44B6-821F-8BDD0563D61B}" type="parTrans" cxnId="{1CEA8F9C-9B66-414C-874A-6A330FC0DA64}">
      <dgm:prSet/>
      <dgm:spPr/>
      <dgm:t>
        <a:bodyPr/>
        <a:lstStyle/>
        <a:p>
          <a:endParaRPr lang="en-US"/>
        </a:p>
      </dgm:t>
    </dgm:pt>
    <dgm:pt modelId="{F8F748CB-F13D-43A8-8B6D-EAC67B768CBA}" type="sibTrans" cxnId="{1CEA8F9C-9B66-414C-874A-6A330FC0DA64}">
      <dgm:prSet/>
      <dgm:spPr/>
      <dgm:t>
        <a:bodyPr/>
        <a:lstStyle/>
        <a:p>
          <a:endParaRPr lang="en-US"/>
        </a:p>
      </dgm:t>
    </dgm:pt>
    <dgm:pt modelId="{7A06A1B5-72D9-4A6D-AA9E-DE65605DD615}">
      <dgm:prSet/>
      <dgm:spPr/>
      <dgm:t>
        <a:bodyPr/>
        <a:lstStyle/>
        <a:p>
          <a:r>
            <a:rPr lang="en-US" dirty="0"/>
            <a:t>Do your homework – </a:t>
          </a:r>
        </a:p>
      </dgm:t>
    </dgm:pt>
    <dgm:pt modelId="{A115B7DA-FECA-4BC6-B0E8-454CE0B6A065}" type="parTrans" cxnId="{3AE3E73D-6CDB-455B-ACE4-E160CC2F6007}">
      <dgm:prSet/>
      <dgm:spPr/>
      <dgm:t>
        <a:bodyPr/>
        <a:lstStyle/>
        <a:p>
          <a:endParaRPr lang="en-US"/>
        </a:p>
      </dgm:t>
    </dgm:pt>
    <dgm:pt modelId="{B970CE60-202B-4CEA-B354-3ED13604632B}" type="sibTrans" cxnId="{3AE3E73D-6CDB-455B-ACE4-E160CC2F6007}">
      <dgm:prSet/>
      <dgm:spPr/>
      <dgm:t>
        <a:bodyPr/>
        <a:lstStyle/>
        <a:p>
          <a:endParaRPr lang="en-US"/>
        </a:p>
      </dgm:t>
    </dgm:pt>
    <dgm:pt modelId="{B1BF4144-CE73-4131-82EE-09544A7A0920}">
      <dgm:prSet/>
      <dgm:spPr/>
      <dgm:t>
        <a:bodyPr/>
        <a:lstStyle/>
        <a:p>
          <a:r>
            <a:rPr lang="en-US" dirty="0"/>
            <a:t>Understand the Export and Import requirements at each school</a:t>
          </a:r>
        </a:p>
      </dgm:t>
    </dgm:pt>
    <dgm:pt modelId="{95583791-3251-4AE3-8948-6FB13F26A10C}" type="parTrans" cxnId="{36784822-ACBA-45C9-9D1A-F9599655CE69}">
      <dgm:prSet/>
      <dgm:spPr/>
      <dgm:t>
        <a:bodyPr/>
        <a:lstStyle/>
        <a:p>
          <a:endParaRPr lang="en-US"/>
        </a:p>
      </dgm:t>
    </dgm:pt>
    <dgm:pt modelId="{749D9A09-D676-4313-B827-568CE675D353}" type="sibTrans" cxnId="{36784822-ACBA-45C9-9D1A-F9599655CE69}">
      <dgm:prSet/>
      <dgm:spPr/>
      <dgm:t>
        <a:bodyPr/>
        <a:lstStyle/>
        <a:p>
          <a:endParaRPr lang="en-US"/>
        </a:p>
      </dgm:t>
    </dgm:pt>
    <dgm:pt modelId="{8A8DBFA0-FD0A-445B-8063-9F1F416BDB1B}">
      <dgm:prSet/>
      <dgm:spPr/>
      <dgm:t>
        <a:bodyPr/>
        <a:lstStyle/>
        <a:p>
          <a:r>
            <a:rPr lang="en-US" dirty="0"/>
            <a:t>Know the application deadlines for each school</a:t>
          </a:r>
        </a:p>
      </dgm:t>
    </dgm:pt>
    <dgm:pt modelId="{9FD8F2D5-336C-4C14-BD9E-822E571B7B5B}" type="parTrans" cxnId="{75E5863A-26E0-4CE0-9DCE-BFFD9E0A7ABC}">
      <dgm:prSet/>
      <dgm:spPr/>
      <dgm:t>
        <a:bodyPr/>
        <a:lstStyle/>
        <a:p>
          <a:endParaRPr lang="en-US"/>
        </a:p>
      </dgm:t>
    </dgm:pt>
    <dgm:pt modelId="{9F203B67-74C7-4078-9AFF-EA95196CE2D5}" type="sibTrans" cxnId="{75E5863A-26E0-4CE0-9DCE-BFFD9E0A7ABC}">
      <dgm:prSet/>
      <dgm:spPr/>
      <dgm:t>
        <a:bodyPr/>
        <a:lstStyle/>
        <a:p>
          <a:endParaRPr lang="en-US"/>
        </a:p>
      </dgm:t>
    </dgm:pt>
    <dgm:pt modelId="{33BDD30B-18BA-46D1-B634-2D61391A1449}">
      <dgm:prSet/>
      <dgm:spPr/>
      <dgm:t>
        <a:bodyPr/>
        <a:lstStyle/>
        <a:p>
          <a:r>
            <a:rPr lang="en-US" dirty="0"/>
            <a:t>Ask questions of the Export and Import school</a:t>
          </a:r>
        </a:p>
      </dgm:t>
    </dgm:pt>
    <dgm:pt modelId="{956D7850-EF72-4792-8B32-1FE78ACA6D39}" type="parTrans" cxnId="{4966A400-7531-4F5E-8278-63BD0C5CBAAC}">
      <dgm:prSet/>
      <dgm:spPr/>
      <dgm:t>
        <a:bodyPr/>
        <a:lstStyle/>
        <a:p>
          <a:endParaRPr lang="en-US"/>
        </a:p>
      </dgm:t>
    </dgm:pt>
    <dgm:pt modelId="{8A6BFEFB-8B86-4508-B1AE-6C709EAC2344}" type="sibTrans" cxnId="{4966A400-7531-4F5E-8278-63BD0C5CBAAC}">
      <dgm:prSet/>
      <dgm:spPr/>
      <dgm:t>
        <a:bodyPr/>
        <a:lstStyle/>
        <a:p>
          <a:endParaRPr lang="en-US"/>
        </a:p>
      </dgm:t>
    </dgm:pt>
    <dgm:pt modelId="{086DC1FE-A241-4455-B241-3BCE4E1FE11E}" type="pres">
      <dgm:prSet presAssocID="{068C325A-F9FD-44D2-A44B-080E5073C340}" presName="diagram" presStyleCnt="0">
        <dgm:presLayoutVars>
          <dgm:chPref val="1"/>
          <dgm:dir/>
          <dgm:animOne val="branch"/>
          <dgm:animLvl val="lvl"/>
          <dgm:resizeHandles val="exact"/>
        </dgm:presLayoutVars>
      </dgm:prSet>
      <dgm:spPr/>
    </dgm:pt>
    <dgm:pt modelId="{ACCB2432-5103-4C85-BE18-B024C05AD52F}" type="pres">
      <dgm:prSet presAssocID="{0970E788-45D7-4FC7-AEC9-809397759D5C}" presName="root1" presStyleCnt="0"/>
      <dgm:spPr/>
    </dgm:pt>
    <dgm:pt modelId="{7B0C3088-A87B-4FB1-8E94-9226AC6CF18B}" type="pres">
      <dgm:prSet presAssocID="{0970E788-45D7-4FC7-AEC9-809397759D5C}" presName="LevelOneTextNode" presStyleLbl="node0" presStyleIdx="0" presStyleCnt="3">
        <dgm:presLayoutVars>
          <dgm:chPref val="3"/>
        </dgm:presLayoutVars>
      </dgm:prSet>
      <dgm:spPr/>
    </dgm:pt>
    <dgm:pt modelId="{07447033-79D2-4D13-9A00-AA7A13527E12}" type="pres">
      <dgm:prSet presAssocID="{0970E788-45D7-4FC7-AEC9-809397759D5C}" presName="level2hierChild" presStyleCnt="0"/>
      <dgm:spPr/>
    </dgm:pt>
    <dgm:pt modelId="{2E27EBD6-FF57-46FB-AE98-9EFD01F74A1F}" type="pres">
      <dgm:prSet presAssocID="{2B4A675E-29CA-40C5-B6BB-C2F45D2310B8}" presName="root1" presStyleCnt="0"/>
      <dgm:spPr/>
    </dgm:pt>
    <dgm:pt modelId="{B51333B3-1779-4E3A-AE75-4CD848BDB06F}" type="pres">
      <dgm:prSet presAssocID="{2B4A675E-29CA-40C5-B6BB-C2F45D2310B8}" presName="LevelOneTextNode" presStyleLbl="node0" presStyleIdx="1" presStyleCnt="3">
        <dgm:presLayoutVars>
          <dgm:chPref val="3"/>
        </dgm:presLayoutVars>
      </dgm:prSet>
      <dgm:spPr/>
    </dgm:pt>
    <dgm:pt modelId="{EBDF93A7-2A8B-4E61-B40A-23C8C77AFFCF}" type="pres">
      <dgm:prSet presAssocID="{2B4A675E-29CA-40C5-B6BB-C2F45D2310B8}" presName="level2hierChild" presStyleCnt="0"/>
      <dgm:spPr/>
    </dgm:pt>
    <dgm:pt modelId="{023D2CF2-B86D-4EDD-8491-EF81FC0F4A4F}" type="pres">
      <dgm:prSet presAssocID="{7A06A1B5-72D9-4A6D-AA9E-DE65605DD615}" presName="root1" presStyleCnt="0"/>
      <dgm:spPr/>
    </dgm:pt>
    <dgm:pt modelId="{F1EE49E9-AB16-46A8-9F09-7BC84C336CA2}" type="pres">
      <dgm:prSet presAssocID="{7A06A1B5-72D9-4A6D-AA9E-DE65605DD615}" presName="LevelOneTextNode" presStyleLbl="node0" presStyleIdx="2" presStyleCnt="3">
        <dgm:presLayoutVars>
          <dgm:chPref val="3"/>
        </dgm:presLayoutVars>
      </dgm:prSet>
      <dgm:spPr/>
    </dgm:pt>
    <dgm:pt modelId="{D2CB57AC-89BE-4AC1-9144-3C60DA33A7CF}" type="pres">
      <dgm:prSet presAssocID="{7A06A1B5-72D9-4A6D-AA9E-DE65605DD615}" presName="level2hierChild" presStyleCnt="0"/>
      <dgm:spPr/>
    </dgm:pt>
    <dgm:pt modelId="{DC835BBA-F3AF-4EED-8F90-A57D5A46C9A6}" type="pres">
      <dgm:prSet presAssocID="{95583791-3251-4AE3-8948-6FB13F26A10C}" presName="conn2-1" presStyleLbl="parChTrans1D2" presStyleIdx="0" presStyleCnt="3"/>
      <dgm:spPr/>
    </dgm:pt>
    <dgm:pt modelId="{2E6AAECE-FFF4-425A-8C1E-E228DC2A8291}" type="pres">
      <dgm:prSet presAssocID="{95583791-3251-4AE3-8948-6FB13F26A10C}" presName="connTx" presStyleLbl="parChTrans1D2" presStyleIdx="0" presStyleCnt="3"/>
      <dgm:spPr/>
    </dgm:pt>
    <dgm:pt modelId="{F2FF122F-B8CF-4303-B705-32A38201F897}" type="pres">
      <dgm:prSet presAssocID="{B1BF4144-CE73-4131-82EE-09544A7A0920}" presName="root2" presStyleCnt="0"/>
      <dgm:spPr/>
    </dgm:pt>
    <dgm:pt modelId="{3F6E2BCB-6D63-4C8F-B292-E6DDA3215509}" type="pres">
      <dgm:prSet presAssocID="{B1BF4144-CE73-4131-82EE-09544A7A0920}" presName="LevelTwoTextNode" presStyleLbl="node2" presStyleIdx="0" presStyleCnt="3">
        <dgm:presLayoutVars>
          <dgm:chPref val="3"/>
        </dgm:presLayoutVars>
      </dgm:prSet>
      <dgm:spPr/>
    </dgm:pt>
    <dgm:pt modelId="{7B0050C6-35BB-4040-A39B-05127716288F}" type="pres">
      <dgm:prSet presAssocID="{B1BF4144-CE73-4131-82EE-09544A7A0920}" presName="level3hierChild" presStyleCnt="0"/>
      <dgm:spPr/>
    </dgm:pt>
    <dgm:pt modelId="{B68C6549-FF39-4391-A0F6-5EDBE1E2285F}" type="pres">
      <dgm:prSet presAssocID="{9FD8F2D5-336C-4C14-BD9E-822E571B7B5B}" presName="conn2-1" presStyleLbl="parChTrans1D2" presStyleIdx="1" presStyleCnt="3"/>
      <dgm:spPr/>
    </dgm:pt>
    <dgm:pt modelId="{7970FDAD-0E4F-4F54-A27E-DA77AF8A881D}" type="pres">
      <dgm:prSet presAssocID="{9FD8F2D5-336C-4C14-BD9E-822E571B7B5B}" presName="connTx" presStyleLbl="parChTrans1D2" presStyleIdx="1" presStyleCnt="3"/>
      <dgm:spPr/>
    </dgm:pt>
    <dgm:pt modelId="{0A2CC8AB-8262-4EE1-89AD-B58B5E840B5C}" type="pres">
      <dgm:prSet presAssocID="{8A8DBFA0-FD0A-445B-8063-9F1F416BDB1B}" presName="root2" presStyleCnt="0"/>
      <dgm:spPr/>
    </dgm:pt>
    <dgm:pt modelId="{C994BD94-D77C-4CA4-8E4F-7102D3195BBB}" type="pres">
      <dgm:prSet presAssocID="{8A8DBFA0-FD0A-445B-8063-9F1F416BDB1B}" presName="LevelTwoTextNode" presStyleLbl="node2" presStyleIdx="1" presStyleCnt="3">
        <dgm:presLayoutVars>
          <dgm:chPref val="3"/>
        </dgm:presLayoutVars>
      </dgm:prSet>
      <dgm:spPr/>
    </dgm:pt>
    <dgm:pt modelId="{C526A7C6-4CB7-43C7-8D55-5092A9AA3BD7}" type="pres">
      <dgm:prSet presAssocID="{8A8DBFA0-FD0A-445B-8063-9F1F416BDB1B}" presName="level3hierChild" presStyleCnt="0"/>
      <dgm:spPr/>
    </dgm:pt>
    <dgm:pt modelId="{C1B610F8-CCE2-4CA6-B60C-4D1D765D2636}" type="pres">
      <dgm:prSet presAssocID="{956D7850-EF72-4792-8B32-1FE78ACA6D39}" presName="conn2-1" presStyleLbl="parChTrans1D2" presStyleIdx="2" presStyleCnt="3"/>
      <dgm:spPr/>
    </dgm:pt>
    <dgm:pt modelId="{662EF325-325F-42C4-9AF7-4A4F9CBCD707}" type="pres">
      <dgm:prSet presAssocID="{956D7850-EF72-4792-8B32-1FE78ACA6D39}" presName="connTx" presStyleLbl="parChTrans1D2" presStyleIdx="2" presStyleCnt="3"/>
      <dgm:spPr/>
    </dgm:pt>
    <dgm:pt modelId="{2E3BE4D6-79B0-41BF-9E6F-6AA93F1DE907}" type="pres">
      <dgm:prSet presAssocID="{33BDD30B-18BA-46D1-B634-2D61391A1449}" presName="root2" presStyleCnt="0"/>
      <dgm:spPr/>
    </dgm:pt>
    <dgm:pt modelId="{CE9B6719-3CFF-4F44-A0BE-095B1CBB9DD9}" type="pres">
      <dgm:prSet presAssocID="{33BDD30B-18BA-46D1-B634-2D61391A1449}" presName="LevelTwoTextNode" presStyleLbl="node2" presStyleIdx="2" presStyleCnt="3">
        <dgm:presLayoutVars>
          <dgm:chPref val="3"/>
        </dgm:presLayoutVars>
      </dgm:prSet>
      <dgm:spPr/>
    </dgm:pt>
    <dgm:pt modelId="{AFDF6F78-A656-4463-B735-FD7A799A0E88}" type="pres">
      <dgm:prSet presAssocID="{33BDD30B-18BA-46D1-B634-2D61391A1449}" presName="level3hierChild" presStyleCnt="0"/>
      <dgm:spPr/>
    </dgm:pt>
  </dgm:ptLst>
  <dgm:cxnLst>
    <dgm:cxn modelId="{4966A400-7531-4F5E-8278-63BD0C5CBAAC}" srcId="{7A06A1B5-72D9-4A6D-AA9E-DE65605DD615}" destId="{33BDD30B-18BA-46D1-B634-2D61391A1449}" srcOrd="2" destOrd="0" parTransId="{956D7850-EF72-4792-8B32-1FE78ACA6D39}" sibTransId="{8A6BFEFB-8B86-4508-B1AE-6C709EAC2344}"/>
    <dgm:cxn modelId="{497AB81E-BA05-4422-8E6D-F100A5342A18}" type="presOf" srcId="{9FD8F2D5-336C-4C14-BD9E-822E571B7B5B}" destId="{B68C6549-FF39-4391-A0F6-5EDBE1E2285F}" srcOrd="0" destOrd="0" presId="urn:microsoft.com/office/officeart/2005/8/layout/hierarchy2"/>
    <dgm:cxn modelId="{36784822-ACBA-45C9-9D1A-F9599655CE69}" srcId="{7A06A1B5-72D9-4A6D-AA9E-DE65605DD615}" destId="{B1BF4144-CE73-4131-82EE-09544A7A0920}" srcOrd="0" destOrd="0" parTransId="{95583791-3251-4AE3-8948-6FB13F26A10C}" sibTransId="{749D9A09-D676-4313-B827-568CE675D353}"/>
    <dgm:cxn modelId="{9593B72D-A53D-4C39-8888-B4FEB3B5965D}" srcId="{068C325A-F9FD-44D2-A44B-080E5073C340}" destId="{0970E788-45D7-4FC7-AEC9-809397759D5C}" srcOrd="0" destOrd="0" parTransId="{74451D23-AF06-4098-A978-A0D67E77C08B}" sibTransId="{B056305A-14AE-432E-A830-FE24F0B56DC2}"/>
    <dgm:cxn modelId="{A791702F-CFB7-4B53-BDEB-31A1D3835D5A}" type="presOf" srcId="{95583791-3251-4AE3-8948-6FB13F26A10C}" destId="{2E6AAECE-FFF4-425A-8C1E-E228DC2A8291}" srcOrd="1" destOrd="0" presId="urn:microsoft.com/office/officeart/2005/8/layout/hierarchy2"/>
    <dgm:cxn modelId="{754DAE31-5DCC-4806-A642-15631BAE8D77}" type="presOf" srcId="{B1BF4144-CE73-4131-82EE-09544A7A0920}" destId="{3F6E2BCB-6D63-4C8F-B292-E6DDA3215509}" srcOrd="0" destOrd="0" presId="urn:microsoft.com/office/officeart/2005/8/layout/hierarchy2"/>
    <dgm:cxn modelId="{75E5863A-26E0-4CE0-9DCE-BFFD9E0A7ABC}" srcId="{7A06A1B5-72D9-4A6D-AA9E-DE65605DD615}" destId="{8A8DBFA0-FD0A-445B-8063-9F1F416BDB1B}" srcOrd="1" destOrd="0" parTransId="{9FD8F2D5-336C-4C14-BD9E-822E571B7B5B}" sibTransId="{9F203B67-74C7-4078-9AFF-EA95196CE2D5}"/>
    <dgm:cxn modelId="{E2C9793B-2E9B-44AE-B704-75D7784C01EE}" type="presOf" srcId="{7A06A1B5-72D9-4A6D-AA9E-DE65605DD615}" destId="{F1EE49E9-AB16-46A8-9F09-7BC84C336CA2}" srcOrd="0" destOrd="0" presId="urn:microsoft.com/office/officeart/2005/8/layout/hierarchy2"/>
    <dgm:cxn modelId="{134EFE3C-2917-4614-A3AB-02239371E4F8}" type="presOf" srcId="{068C325A-F9FD-44D2-A44B-080E5073C340}" destId="{086DC1FE-A241-4455-B241-3BCE4E1FE11E}" srcOrd="0" destOrd="0" presId="urn:microsoft.com/office/officeart/2005/8/layout/hierarchy2"/>
    <dgm:cxn modelId="{3AE3E73D-6CDB-455B-ACE4-E160CC2F6007}" srcId="{068C325A-F9FD-44D2-A44B-080E5073C340}" destId="{7A06A1B5-72D9-4A6D-AA9E-DE65605DD615}" srcOrd="2" destOrd="0" parTransId="{A115B7DA-FECA-4BC6-B0E8-454CE0B6A065}" sibTransId="{B970CE60-202B-4CEA-B354-3ED13604632B}"/>
    <dgm:cxn modelId="{249B8544-E9B0-40F0-AAB3-FDDE51106E77}" type="presOf" srcId="{956D7850-EF72-4792-8B32-1FE78ACA6D39}" destId="{662EF325-325F-42C4-9AF7-4A4F9CBCD707}" srcOrd="1" destOrd="0" presId="urn:microsoft.com/office/officeart/2005/8/layout/hierarchy2"/>
    <dgm:cxn modelId="{A65F656A-80DA-4A14-86CF-BD660435D6C6}" type="presOf" srcId="{95583791-3251-4AE3-8948-6FB13F26A10C}" destId="{DC835BBA-F3AF-4EED-8F90-A57D5A46C9A6}" srcOrd="0" destOrd="0" presId="urn:microsoft.com/office/officeart/2005/8/layout/hierarchy2"/>
    <dgm:cxn modelId="{2A848576-17E1-465E-8B97-4CE1FAEBF544}" type="presOf" srcId="{8A8DBFA0-FD0A-445B-8063-9F1F416BDB1B}" destId="{C994BD94-D77C-4CA4-8E4F-7102D3195BBB}" srcOrd="0" destOrd="0" presId="urn:microsoft.com/office/officeart/2005/8/layout/hierarchy2"/>
    <dgm:cxn modelId="{1CEA8F9C-9B66-414C-874A-6A330FC0DA64}" srcId="{068C325A-F9FD-44D2-A44B-080E5073C340}" destId="{2B4A675E-29CA-40C5-B6BB-C2F45D2310B8}" srcOrd="1" destOrd="0" parTransId="{CA32E100-E754-44B6-821F-8BDD0563D61B}" sibTransId="{F8F748CB-F13D-43A8-8B6D-EAC67B768CBA}"/>
    <dgm:cxn modelId="{6491E1BA-7A1C-4ED1-A393-2D55CE5063AC}" type="presOf" srcId="{2B4A675E-29CA-40C5-B6BB-C2F45D2310B8}" destId="{B51333B3-1779-4E3A-AE75-4CD848BDB06F}" srcOrd="0" destOrd="0" presId="urn:microsoft.com/office/officeart/2005/8/layout/hierarchy2"/>
    <dgm:cxn modelId="{F23C55BE-3BB0-4666-8077-3FAE70864DF1}" type="presOf" srcId="{9FD8F2D5-336C-4C14-BD9E-822E571B7B5B}" destId="{7970FDAD-0E4F-4F54-A27E-DA77AF8A881D}" srcOrd="1" destOrd="0" presId="urn:microsoft.com/office/officeart/2005/8/layout/hierarchy2"/>
    <dgm:cxn modelId="{5CBB84C5-6557-4BF3-9E01-757D1E428823}" type="presOf" srcId="{956D7850-EF72-4792-8B32-1FE78ACA6D39}" destId="{C1B610F8-CCE2-4CA6-B60C-4D1D765D2636}" srcOrd="0" destOrd="0" presId="urn:microsoft.com/office/officeart/2005/8/layout/hierarchy2"/>
    <dgm:cxn modelId="{94488AE2-79C7-47E8-AD71-42AA14C7F4EA}" type="presOf" srcId="{33BDD30B-18BA-46D1-B634-2D61391A1449}" destId="{CE9B6719-3CFF-4F44-A0BE-095B1CBB9DD9}" srcOrd="0" destOrd="0" presId="urn:microsoft.com/office/officeart/2005/8/layout/hierarchy2"/>
    <dgm:cxn modelId="{706A99E6-0B57-48EC-AF73-CAAE35033F7A}" type="presOf" srcId="{0970E788-45D7-4FC7-AEC9-809397759D5C}" destId="{7B0C3088-A87B-4FB1-8E94-9226AC6CF18B}" srcOrd="0" destOrd="0" presId="urn:microsoft.com/office/officeart/2005/8/layout/hierarchy2"/>
    <dgm:cxn modelId="{D4022E27-8668-493F-821D-1C1418EAB9DE}" type="presParOf" srcId="{086DC1FE-A241-4455-B241-3BCE4E1FE11E}" destId="{ACCB2432-5103-4C85-BE18-B024C05AD52F}" srcOrd="0" destOrd="0" presId="urn:microsoft.com/office/officeart/2005/8/layout/hierarchy2"/>
    <dgm:cxn modelId="{3FA5C4EF-3176-4546-8B65-1BF4E4DA020C}" type="presParOf" srcId="{ACCB2432-5103-4C85-BE18-B024C05AD52F}" destId="{7B0C3088-A87B-4FB1-8E94-9226AC6CF18B}" srcOrd="0" destOrd="0" presId="urn:microsoft.com/office/officeart/2005/8/layout/hierarchy2"/>
    <dgm:cxn modelId="{89AC90BC-0F92-4A3E-BFA4-97DD26C3C24E}" type="presParOf" srcId="{ACCB2432-5103-4C85-BE18-B024C05AD52F}" destId="{07447033-79D2-4D13-9A00-AA7A13527E12}" srcOrd="1" destOrd="0" presId="urn:microsoft.com/office/officeart/2005/8/layout/hierarchy2"/>
    <dgm:cxn modelId="{6DD01A24-1848-4942-83B7-7727F52D0BDC}" type="presParOf" srcId="{086DC1FE-A241-4455-B241-3BCE4E1FE11E}" destId="{2E27EBD6-FF57-46FB-AE98-9EFD01F74A1F}" srcOrd="1" destOrd="0" presId="urn:microsoft.com/office/officeart/2005/8/layout/hierarchy2"/>
    <dgm:cxn modelId="{ADFF0241-2E00-4949-BF8B-6373E0CF7D65}" type="presParOf" srcId="{2E27EBD6-FF57-46FB-AE98-9EFD01F74A1F}" destId="{B51333B3-1779-4E3A-AE75-4CD848BDB06F}" srcOrd="0" destOrd="0" presId="urn:microsoft.com/office/officeart/2005/8/layout/hierarchy2"/>
    <dgm:cxn modelId="{B7A6FADD-44D8-4B99-BC81-3C30878CCE87}" type="presParOf" srcId="{2E27EBD6-FF57-46FB-AE98-9EFD01F74A1F}" destId="{EBDF93A7-2A8B-4E61-B40A-23C8C77AFFCF}" srcOrd="1" destOrd="0" presId="urn:microsoft.com/office/officeart/2005/8/layout/hierarchy2"/>
    <dgm:cxn modelId="{18033EB9-5DE6-4A04-AF66-2915E94B76C4}" type="presParOf" srcId="{086DC1FE-A241-4455-B241-3BCE4E1FE11E}" destId="{023D2CF2-B86D-4EDD-8491-EF81FC0F4A4F}" srcOrd="2" destOrd="0" presId="urn:microsoft.com/office/officeart/2005/8/layout/hierarchy2"/>
    <dgm:cxn modelId="{E3A87728-211C-40FA-9CC7-25C39BC7E85C}" type="presParOf" srcId="{023D2CF2-B86D-4EDD-8491-EF81FC0F4A4F}" destId="{F1EE49E9-AB16-46A8-9F09-7BC84C336CA2}" srcOrd="0" destOrd="0" presId="urn:microsoft.com/office/officeart/2005/8/layout/hierarchy2"/>
    <dgm:cxn modelId="{F957548C-B4D6-4695-BE98-E82EBF0B8D8C}" type="presParOf" srcId="{023D2CF2-B86D-4EDD-8491-EF81FC0F4A4F}" destId="{D2CB57AC-89BE-4AC1-9144-3C60DA33A7CF}" srcOrd="1" destOrd="0" presId="urn:microsoft.com/office/officeart/2005/8/layout/hierarchy2"/>
    <dgm:cxn modelId="{4699E001-7D11-4D77-9E89-ED69370E700C}" type="presParOf" srcId="{D2CB57AC-89BE-4AC1-9144-3C60DA33A7CF}" destId="{DC835BBA-F3AF-4EED-8F90-A57D5A46C9A6}" srcOrd="0" destOrd="0" presId="urn:microsoft.com/office/officeart/2005/8/layout/hierarchy2"/>
    <dgm:cxn modelId="{DE3AA9B2-0AA8-471D-B894-1F6FB2E3A764}" type="presParOf" srcId="{DC835BBA-F3AF-4EED-8F90-A57D5A46C9A6}" destId="{2E6AAECE-FFF4-425A-8C1E-E228DC2A8291}" srcOrd="0" destOrd="0" presId="urn:microsoft.com/office/officeart/2005/8/layout/hierarchy2"/>
    <dgm:cxn modelId="{528BD2DA-274C-4209-BB56-B9BB934E6096}" type="presParOf" srcId="{D2CB57AC-89BE-4AC1-9144-3C60DA33A7CF}" destId="{F2FF122F-B8CF-4303-B705-32A38201F897}" srcOrd="1" destOrd="0" presId="urn:microsoft.com/office/officeart/2005/8/layout/hierarchy2"/>
    <dgm:cxn modelId="{A4B6DA6E-A9EB-4FBB-8F38-9CC66A9DD026}" type="presParOf" srcId="{F2FF122F-B8CF-4303-B705-32A38201F897}" destId="{3F6E2BCB-6D63-4C8F-B292-E6DDA3215509}" srcOrd="0" destOrd="0" presId="urn:microsoft.com/office/officeart/2005/8/layout/hierarchy2"/>
    <dgm:cxn modelId="{ABE2DB54-079B-4B7F-AA89-DC985ADCB24F}" type="presParOf" srcId="{F2FF122F-B8CF-4303-B705-32A38201F897}" destId="{7B0050C6-35BB-4040-A39B-05127716288F}" srcOrd="1" destOrd="0" presId="urn:microsoft.com/office/officeart/2005/8/layout/hierarchy2"/>
    <dgm:cxn modelId="{F00CF14A-4FE2-47E7-9EDC-2049F28998D6}" type="presParOf" srcId="{D2CB57AC-89BE-4AC1-9144-3C60DA33A7CF}" destId="{B68C6549-FF39-4391-A0F6-5EDBE1E2285F}" srcOrd="2" destOrd="0" presId="urn:microsoft.com/office/officeart/2005/8/layout/hierarchy2"/>
    <dgm:cxn modelId="{26DD28B6-D582-460A-9568-A10A1ACB0FA4}" type="presParOf" srcId="{B68C6549-FF39-4391-A0F6-5EDBE1E2285F}" destId="{7970FDAD-0E4F-4F54-A27E-DA77AF8A881D}" srcOrd="0" destOrd="0" presId="urn:microsoft.com/office/officeart/2005/8/layout/hierarchy2"/>
    <dgm:cxn modelId="{FC9E46CE-1874-4AB9-A306-7C55BE6AF1B7}" type="presParOf" srcId="{D2CB57AC-89BE-4AC1-9144-3C60DA33A7CF}" destId="{0A2CC8AB-8262-4EE1-89AD-B58B5E840B5C}" srcOrd="3" destOrd="0" presId="urn:microsoft.com/office/officeart/2005/8/layout/hierarchy2"/>
    <dgm:cxn modelId="{8A461CEA-810F-44EF-BF51-2CD96B8921F7}" type="presParOf" srcId="{0A2CC8AB-8262-4EE1-89AD-B58B5E840B5C}" destId="{C994BD94-D77C-4CA4-8E4F-7102D3195BBB}" srcOrd="0" destOrd="0" presId="urn:microsoft.com/office/officeart/2005/8/layout/hierarchy2"/>
    <dgm:cxn modelId="{74422802-90CF-42CA-850A-81A2C21B20DE}" type="presParOf" srcId="{0A2CC8AB-8262-4EE1-89AD-B58B5E840B5C}" destId="{C526A7C6-4CB7-43C7-8D55-5092A9AA3BD7}" srcOrd="1" destOrd="0" presId="urn:microsoft.com/office/officeart/2005/8/layout/hierarchy2"/>
    <dgm:cxn modelId="{05F7D7A3-1FB6-487C-A44C-9CBAFA9C7197}" type="presParOf" srcId="{D2CB57AC-89BE-4AC1-9144-3C60DA33A7CF}" destId="{C1B610F8-CCE2-4CA6-B60C-4D1D765D2636}" srcOrd="4" destOrd="0" presId="urn:microsoft.com/office/officeart/2005/8/layout/hierarchy2"/>
    <dgm:cxn modelId="{5C8CFADE-9722-45DA-838B-0F27196F1E91}" type="presParOf" srcId="{C1B610F8-CCE2-4CA6-B60C-4D1D765D2636}" destId="{662EF325-325F-42C4-9AF7-4A4F9CBCD707}" srcOrd="0" destOrd="0" presId="urn:microsoft.com/office/officeart/2005/8/layout/hierarchy2"/>
    <dgm:cxn modelId="{9508F765-2545-4C7B-91BE-485BB2583620}" type="presParOf" srcId="{D2CB57AC-89BE-4AC1-9144-3C60DA33A7CF}" destId="{2E3BE4D6-79B0-41BF-9E6F-6AA93F1DE907}" srcOrd="5" destOrd="0" presId="urn:microsoft.com/office/officeart/2005/8/layout/hierarchy2"/>
    <dgm:cxn modelId="{8843E2DD-B3F2-46CB-BBE3-0ACEDEFFB35C}" type="presParOf" srcId="{2E3BE4D6-79B0-41BF-9E6F-6AA93F1DE907}" destId="{CE9B6719-3CFF-4F44-A0BE-095B1CBB9DD9}" srcOrd="0" destOrd="0" presId="urn:microsoft.com/office/officeart/2005/8/layout/hierarchy2"/>
    <dgm:cxn modelId="{648021B2-7395-4229-9EA4-F5889884DF13}" type="presParOf" srcId="{2E3BE4D6-79B0-41BF-9E6F-6AA93F1DE907}" destId="{AFDF6F78-A656-4463-B735-FD7A799A0E8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8FF55C-7C11-4B06-9FA6-7F76061B6CE8}"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F4A1F7-6F69-4D15-B531-9156EA0DEDBB}">
      <dgm:prSet/>
      <dgm:spPr/>
      <dgm:t>
        <a:bodyPr/>
        <a:lstStyle/>
        <a:p>
          <a:pPr>
            <a:lnSpc>
              <a:spcPct val="100000"/>
            </a:lnSpc>
            <a:defRPr b="1"/>
          </a:pPr>
          <a:r>
            <a:rPr lang="en-US">
              <a:hlinkClick xmlns:r="http://schemas.openxmlformats.org/officeDocument/2006/relationships" r:id="rId1"/>
            </a:rPr>
            <a:t>www.Tuitionexchange.org</a:t>
          </a:r>
          <a:endParaRPr lang="en-US"/>
        </a:p>
      </dgm:t>
    </dgm:pt>
    <dgm:pt modelId="{913FF60F-108C-4389-AC76-727B71635700}" type="parTrans" cxnId="{CEA853D4-7A46-4268-916F-71E21355C948}">
      <dgm:prSet/>
      <dgm:spPr/>
      <dgm:t>
        <a:bodyPr/>
        <a:lstStyle/>
        <a:p>
          <a:endParaRPr lang="en-US"/>
        </a:p>
      </dgm:t>
    </dgm:pt>
    <dgm:pt modelId="{3623C248-0D78-45C1-811A-34F8F48BC18F}" type="sibTrans" cxnId="{CEA853D4-7A46-4268-916F-71E21355C948}">
      <dgm:prSet/>
      <dgm:spPr/>
      <dgm:t>
        <a:bodyPr/>
        <a:lstStyle/>
        <a:p>
          <a:endParaRPr lang="en-US"/>
        </a:p>
      </dgm:t>
    </dgm:pt>
    <dgm:pt modelId="{54627EAA-67EF-4C3D-80A2-0C378A473E86}">
      <dgm:prSet/>
      <dgm:spPr/>
      <dgm:t>
        <a:bodyPr/>
        <a:lstStyle/>
        <a:p>
          <a:pPr>
            <a:lnSpc>
              <a:spcPct val="100000"/>
            </a:lnSpc>
          </a:pPr>
          <a:r>
            <a:rPr lang="en-US" dirty="0"/>
            <a:t>Checkout the Family tab</a:t>
          </a:r>
        </a:p>
      </dgm:t>
    </dgm:pt>
    <dgm:pt modelId="{7B8F54FA-145C-40D3-A338-55792F60822A}" type="parTrans" cxnId="{449EDE17-A82B-447F-9FA6-FAE1F822764B}">
      <dgm:prSet/>
      <dgm:spPr/>
      <dgm:t>
        <a:bodyPr/>
        <a:lstStyle/>
        <a:p>
          <a:endParaRPr lang="en-US"/>
        </a:p>
      </dgm:t>
    </dgm:pt>
    <dgm:pt modelId="{4FCB65DD-D526-4E9C-90C8-E194AF654A38}" type="sibTrans" cxnId="{449EDE17-A82B-447F-9FA6-FAE1F822764B}">
      <dgm:prSet/>
      <dgm:spPr/>
      <dgm:t>
        <a:bodyPr/>
        <a:lstStyle/>
        <a:p>
          <a:endParaRPr lang="en-US"/>
        </a:p>
      </dgm:t>
    </dgm:pt>
    <dgm:pt modelId="{732373AF-5D49-4420-8785-9AF6273A4721}">
      <dgm:prSet/>
      <dgm:spPr/>
      <dgm:t>
        <a:bodyPr/>
        <a:lstStyle/>
        <a:p>
          <a:pPr>
            <a:lnSpc>
              <a:spcPct val="100000"/>
            </a:lnSpc>
          </a:pPr>
          <a:r>
            <a:rPr lang="en-US" dirty="0"/>
            <a:t>Explore TE member schools</a:t>
          </a:r>
        </a:p>
      </dgm:t>
    </dgm:pt>
    <dgm:pt modelId="{76EAB5C7-46BC-42B2-BE8A-A70074D2E519}" type="parTrans" cxnId="{89D18F1B-D381-4F7D-8248-CE075F5348E8}">
      <dgm:prSet/>
      <dgm:spPr/>
      <dgm:t>
        <a:bodyPr/>
        <a:lstStyle/>
        <a:p>
          <a:endParaRPr lang="en-US"/>
        </a:p>
      </dgm:t>
    </dgm:pt>
    <dgm:pt modelId="{B8827458-1F71-460F-A7BA-238C4DF84C18}" type="sibTrans" cxnId="{89D18F1B-D381-4F7D-8248-CE075F5348E8}">
      <dgm:prSet/>
      <dgm:spPr/>
      <dgm:t>
        <a:bodyPr/>
        <a:lstStyle/>
        <a:p>
          <a:endParaRPr lang="en-US"/>
        </a:p>
      </dgm:t>
    </dgm:pt>
    <dgm:pt modelId="{30DE70E6-74A9-456C-B78D-962B91B68ADE}">
      <dgm:prSet/>
      <dgm:spPr/>
      <dgm:t>
        <a:bodyPr/>
        <a:lstStyle/>
        <a:p>
          <a:pPr>
            <a:lnSpc>
              <a:spcPct val="100000"/>
            </a:lnSpc>
          </a:pPr>
          <a:r>
            <a:rPr lang="en-US" dirty="0"/>
            <a:t>Apply to the schools which best fit the student’s academic pursuit and personality</a:t>
          </a:r>
        </a:p>
      </dgm:t>
    </dgm:pt>
    <dgm:pt modelId="{5475268D-5695-4398-B519-3A06DC7011F5}" type="parTrans" cxnId="{D2754285-E082-4A2B-80D7-EF4FAC554C64}">
      <dgm:prSet/>
      <dgm:spPr/>
      <dgm:t>
        <a:bodyPr/>
        <a:lstStyle/>
        <a:p>
          <a:endParaRPr lang="en-US"/>
        </a:p>
      </dgm:t>
    </dgm:pt>
    <dgm:pt modelId="{54A98945-64C5-4FAE-BFBE-F4A7EAB049CF}" type="sibTrans" cxnId="{D2754285-E082-4A2B-80D7-EF4FAC554C64}">
      <dgm:prSet/>
      <dgm:spPr/>
      <dgm:t>
        <a:bodyPr/>
        <a:lstStyle/>
        <a:p>
          <a:endParaRPr lang="en-US"/>
        </a:p>
      </dgm:t>
    </dgm:pt>
    <dgm:pt modelId="{B5E1393C-8E16-4D24-BCD8-7D8D56BB38EB}">
      <dgm:prSet/>
      <dgm:spPr/>
      <dgm:t>
        <a:bodyPr/>
        <a:lstStyle/>
        <a:p>
          <a:pPr>
            <a:lnSpc>
              <a:spcPct val="100000"/>
            </a:lnSpc>
            <a:defRPr b="1"/>
          </a:pPr>
          <a:r>
            <a:rPr lang="en-US"/>
            <a:t>Ask questions</a:t>
          </a:r>
        </a:p>
      </dgm:t>
    </dgm:pt>
    <dgm:pt modelId="{EAB6EAF2-1FBE-455B-99B6-FDE61F633EA7}" type="parTrans" cxnId="{E0E55158-5FA0-4FB6-8CEE-31F028786432}">
      <dgm:prSet/>
      <dgm:spPr/>
      <dgm:t>
        <a:bodyPr/>
        <a:lstStyle/>
        <a:p>
          <a:endParaRPr lang="en-US"/>
        </a:p>
      </dgm:t>
    </dgm:pt>
    <dgm:pt modelId="{86ADC572-37B9-4E08-BC07-266AFBD6350B}" type="sibTrans" cxnId="{E0E55158-5FA0-4FB6-8CEE-31F028786432}">
      <dgm:prSet/>
      <dgm:spPr/>
      <dgm:t>
        <a:bodyPr/>
        <a:lstStyle/>
        <a:p>
          <a:endParaRPr lang="en-US"/>
        </a:p>
      </dgm:t>
    </dgm:pt>
    <dgm:pt modelId="{C7284118-7D44-4257-9D21-08DD0CA34984}">
      <dgm:prSet/>
      <dgm:spPr/>
      <dgm:t>
        <a:bodyPr/>
        <a:lstStyle/>
        <a:p>
          <a:pPr>
            <a:lnSpc>
              <a:spcPct val="100000"/>
            </a:lnSpc>
          </a:pPr>
          <a:r>
            <a:rPr lang="en-US" dirty="0"/>
            <a:t>Watch the EZ APP Podcast – found on the TE homepage</a:t>
          </a:r>
        </a:p>
      </dgm:t>
    </dgm:pt>
    <dgm:pt modelId="{9BAA603B-AAE6-4E18-A2AB-6CFA827A112F}" type="parTrans" cxnId="{6B5E85B8-38B0-4FAB-ACCC-857B5E6202E2}">
      <dgm:prSet/>
      <dgm:spPr/>
      <dgm:t>
        <a:bodyPr/>
        <a:lstStyle/>
        <a:p>
          <a:endParaRPr lang="en-US"/>
        </a:p>
      </dgm:t>
    </dgm:pt>
    <dgm:pt modelId="{EDAF8A33-5415-45F3-BD1E-86A8560E88A9}" type="sibTrans" cxnId="{6B5E85B8-38B0-4FAB-ACCC-857B5E6202E2}">
      <dgm:prSet/>
      <dgm:spPr/>
      <dgm:t>
        <a:bodyPr/>
        <a:lstStyle/>
        <a:p>
          <a:endParaRPr lang="en-US"/>
        </a:p>
      </dgm:t>
    </dgm:pt>
    <dgm:pt modelId="{F93CAE2A-017C-4DEC-BEAA-E6A749ECFF58}">
      <dgm:prSet/>
      <dgm:spPr/>
      <dgm:t>
        <a:bodyPr/>
        <a:lstStyle/>
        <a:p>
          <a:pPr>
            <a:lnSpc>
              <a:spcPct val="100000"/>
            </a:lnSpc>
          </a:pPr>
          <a:r>
            <a:rPr lang="en-US" dirty="0"/>
            <a:t>Complete the TE-EZ Online app carefully and timely</a:t>
          </a:r>
        </a:p>
      </dgm:t>
    </dgm:pt>
    <dgm:pt modelId="{7BCB6E8E-E816-436F-8DBE-B3C841A02CBD}" type="parTrans" cxnId="{7A77699D-9B92-477E-ABBE-100FCB5EE60F}">
      <dgm:prSet/>
      <dgm:spPr/>
      <dgm:t>
        <a:bodyPr/>
        <a:lstStyle/>
        <a:p>
          <a:endParaRPr lang="en-US"/>
        </a:p>
      </dgm:t>
    </dgm:pt>
    <dgm:pt modelId="{076023A3-121F-45A7-A4F2-9555EFF0569B}" type="sibTrans" cxnId="{7A77699D-9B92-477E-ABBE-100FCB5EE60F}">
      <dgm:prSet/>
      <dgm:spPr/>
      <dgm:t>
        <a:bodyPr/>
        <a:lstStyle/>
        <a:p>
          <a:endParaRPr lang="en-US"/>
        </a:p>
      </dgm:t>
    </dgm:pt>
    <dgm:pt modelId="{D50209DE-3D91-4C15-B1AA-54D80433231F}">
      <dgm:prSet/>
      <dgm:spPr/>
      <dgm:t>
        <a:bodyPr/>
        <a:lstStyle/>
        <a:p>
          <a:pPr>
            <a:lnSpc>
              <a:spcPct val="100000"/>
            </a:lnSpc>
          </a:pPr>
          <a:r>
            <a:rPr lang="en-US" dirty="0"/>
            <a:t>Be mindful to select the right school – many have the same name but located in different states</a:t>
          </a:r>
        </a:p>
      </dgm:t>
    </dgm:pt>
    <dgm:pt modelId="{F6C37BB7-5153-446C-B2C7-4CE84FA262F3}" type="parTrans" cxnId="{B1373336-1CC9-4550-9F5D-B6166ABE8507}">
      <dgm:prSet/>
      <dgm:spPr/>
      <dgm:t>
        <a:bodyPr/>
        <a:lstStyle/>
        <a:p>
          <a:endParaRPr lang="en-US"/>
        </a:p>
      </dgm:t>
    </dgm:pt>
    <dgm:pt modelId="{40E90A66-A0FE-4D3E-95F2-706A92B6522F}" type="sibTrans" cxnId="{B1373336-1CC9-4550-9F5D-B6166ABE8507}">
      <dgm:prSet/>
      <dgm:spPr/>
      <dgm:t>
        <a:bodyPr/>
        <a:lstStyle/>
        <a:p>
          <a:endParaRPr lang="en-US"/>
        </a:p>
      </dgm:t>
    </dgm:pt>
    <dgm:pt modelId="{C37D93C6-AB97-4F2B-B867-7448BE43C6DB}" type="pres">
      <dgm:prSet presAssocID="{548FF55C-7C11-4B06-9FA6-7F76061B6CE8}" presName="root" presStyleCnt="0">
        <dgm:presLayoutVars>
          <dgm:dir/>
          <dgm:resizeHandles val="exact"/>
        </dgm:presLayoutVars>
      </dgm:prSet>
      <dgm:spPr/>
    </dgm:pt>
    <dgm:pt modelId="{E44A7F9F-E586-4C0C-88F7-12C1F05E5E87}" type="pres">
      <dgm:prSet presAssocID="{83F4A1F7-6F69-4D15-B531-9156EA0DEDBB}" presName="compNode" presStyleCnt="0"/>
      <dgm:spPr/>
    </dgm:pt>
    <dgm:pt modelId="{A63726AA-BABE-4872-94CC-43CA13D6925A}" type="pres">
      <dgm:prSet presAssocID="{83F4A1F7-6F69-4D15-B531-9156EA0DEDB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C525D35C-6B8A-4342-A154-211E167DDB5F}" type="pres">
      <dgm:prSet presAssocID="{83F4A1F7-6F69-4D15-B531-9156EA0DEDBB}" presName="iconSpace" presStyleCnt="0"/>
      <dgm:spPr/>
    </dgm:pt>
    <dgm:pt modelId="{9284FAD5-EC88-44AF-90C8-513735A3A7F0}" type="pres">
      <dgm:prSet presAssocID="{83F4A1F7-6F69-4D15-B531-9156EA0DEDBB}" presName="parTx" presStyleLbl="revTx" presStyleIdx="0" presStyleCnt="4">
        <dgm:presLayoutVars>
          <dgm:chMax val="0"/>
          <dgm:chPref val="0"/>
        </dgm:presLayoutVars>
      </dgm:prSet>
      <dgm:spPr/>
    </dgm:pt>
    <dgm:pt modelId="{D5F99709-FCB9-4AED-9D20-CF8C6DF12F0D}" type="pres">
      <dgm:prSet presAssocID="{83F4A1F7-6F69-4D15-B531-9156EA0DEDBB}" presName="txSpace" presStyleCnt="0"/>
      <dgm:spPr/>
    </dgm:pt>
    <dgm:pt modelId="{CF6CA6A3-AF39-4AEF-A9FD-2E0A9C7B2AD0}" type="pres">
      <dgm:prSet presAssocID="{83F4A1F7-6F69-4D15-B531-9156EA0DEDBB}" presName="desTx" presStyleLbl="revTx" presStyleIdx="1" presStyleCnt="4">
        <dgm:presLayoutVars/>
      </dgm:prSet>
      <dgm:spPr/>
    </dgm:pt>
    <dgm:pt modelId="{B5F7114C-4897-4104-A996-E074BFAB9CD6}" type="pres">
      <dgm:prSet presAssocID="{3623C248-0D78-45C1-811A-34F8F48BC18F}" presName="sibTrans" presStyleCnt="0"/>
      <dgm:spPr/>
    </dgm:pt>
    <dgm:pt modelId="{158610D0-D97B-48CA-8D60-30DF37130CA3}" type="pres">
      <dgm:prSet presAssocID="{B5E1393C-8E16-4D24-BCD8-7D8D56BB38EB}" presName="compNode" presStyleCnt="0"/>
      <dgm:spPr/>
    </dgm:pt>
    <dgm:pt modelId="{B0826BF5-6914-4C16-9493-BCE98FA5CCF0}" type="pres">
      <dgm:prSet presAssocID="{B5E1393C-8E16-4D24-BCD8-7D8D56BB38EB}"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Questions"/>
        </a:ext>
      </dgm:extLst>
    </dgm:pt>
    <dgm:pt modelId="{92FBA8B0-9BB5-4BFE-824F-26A4BE1D93A3}" type="pres">
      <dgm:prSet presAssocID="{B5E1393C-8E16-4D24-BCD8-7D8D56BB38EB}" presName="iconSpace" presStyleCnt="0"/>
      <dgm:spPr/>
    </dgm:pt>
    <dgm:pt modelId="{8E0E89CA-8266-4D8E-B817-F2C3EF207F71}" type="pres">
      <dgm:prSet presAssocID="{B5E1393C-8E16-4D24-BCD8-7D8D56BB38EB}" presName="parTx" presStyleLbl="revTx" presStyleIdx="2" presStyleCnt="4">
        <dgm:presLayoutVars>
          <dgm:chMax val="0"/>
          <dgm:chPref val="0"/>
        </dgm:presLayoutVars>
      </dgm:prSet>
      <dgm:spPr/>
    </dgm:pt>
    <dgm:pt modelId="{ECB8E796-B3AE-4081-8831-E33174AFB26E}" type="pres">
      <dgm:prSet presAssocID="{B5E1393C-8E16-4D24-BCD8-7D8D56BB38EB}" presName="txSpace" presStyleCnt="0"/>
      <dgm:spPr/>
    </dgm:pt>
    <dgm:pt modelId="{E49E6731-D791-4887-ABCB-F4AFA0A4F468}" type="pres">
      <dgm:prSet presAssocID="{B5E1393C-8E16-4D24-BCD8-7D8D56BB38EB}" presName="desTx" presStyleLbl="revTx" presStyleIdx="3" presStyleCnt="4">
        <dgm:presLayoutVars/>
      </dgm:prSet>
      <dgm:spPr/>
    </dgm:pt>
  </dgm:ptLst>
  <dgm:cxnLst>
    <dgm:cxn modelId="{FCE40804-E1DD-4B83-9239-044834E415D0}" type="presOf" srcId="{D50209DE-3D91-4C15-B1AA-54D80433231F}" destId="{E49E6731-D791-4887-ABCB-F4AFA0A4F468}" srcOrd="0" destOrd="2" presId="urn:microsoft.com/office/officeart/2018/5/layout/CenteredIconLabelDescriptionList"/>
    <dgm:cxn modelId="{449EDE17-A82B-447F-9FA6-FAE1F822764B}" srcId="{83F4A1F7-6F69-4D15-B531-9156EA0DEDBB}" destId="{54627EAA-67EF-4C3D-80A2-0C378A473E86}" srcOrd="0" destOrd="0" parTransId="{7B8F54FA-145C-40D3-A338-55792F60822A}" sibTransId="{4FCB65DD-D526-4E9C-90C8-E194AF654A38}"/>
    <dgm:cxn modelId="{89D18F1B-D381-4F7D-8248-CE075F5348E8}" srcId="{83F4A1F7-6F69-4D15-B531-9156EA0DEDBB}" destId="{732373AF-5D49-4420-8785-9AF6273A4721}" srcOrd="1" destOrd="0" parTransId="{76EAB5C7-46BC-42B2-BE8A-A70074D2E519}" sibTransId="{B8827458-1F71-460F-A7BA-238C4DF84C18}"/>
    <dgm:cxn modelId="{B1373336-1CC9-4550-9F5D-B6166ABE8507}" srcId="{B5E1393C-8E16-4D24-BCD8-7D8D56BB38EB}" destId="{D50209DE-3D91-4C15-B1AA-54D80433231F}" srcOrd="2" destOrd="0" parTransId="{F6C37BB7-5153-446C-B2C7-4CE84FA262F3}" sibTransId="{40E90A66-A0FE-4D3E-95F2-706A92B6522F}"/>
    <dgm:cxn modelId="{94DBBF39-CE54-4F1C-BFCF-C65A29DC0811}" type="presOf" srcId="{F93CAE2A-017C-4DEC-BEAA-E6A749ECFF58}" destId="{E49E6731-D791-4887-ABCB-F4AFA0A4F468}" srcOrd="0" destOrd="1" presId="urn:microsoft.com/office/officeart/2018/5/layout/CenteredIconLabelDescriptionList"/>
    <dgm:cxn modelId="{D05A2963-9CC0-43FC-B270-03074432FACA}" type="presOf" srcId="{30DE70E6-74A9-456C-B78D-962B91B68ADE}" destId="{CF6CA6A3-AF39-4AEF-A9FD-2E0A9C7B2AD0}" srcOrd="0" destOrd="2" presId="urn:microsoft.com/office/officeart/2018/5/layout/CenteredIconLabelDescriptionList"/>
    <dgm:cxn modelId="{87132168-614F-4519-8C14-240A703B13AB}" type="presOf" srcId="{C7284118-7D44-4257-9D21-08DD0CA34984}" destId="{E49E6731-D791-4887-ABCB-F4AFA0A4F468}" srcOrd="0" destOrd="0" presId="urn:microsoft.com/office/officeart/2018/5/layout/CenteredIconLabelDescriptionList"/>
    <dgm:cxn modelId="{8EBBFD4C-734F-49AF-9B5C-8C0F30778E07}" type="presOf" srcId="{83F4A1F7-6F69-4D15-B531-9156EA0DEDBB}" destId="{9284FAD5-EC88-44AF-90C8-513735A3A7F0}" srcOrd="0" destOrd="0" presId="urn:microsoft.com/office/officeart/2018/5/layout/CenteredIconLabelDescriptionList"/>
    <dgm:cxn modelId="{B6FA0873-1252-4AD7-ABD6-FBA1DEAFD4AC}" type="presOf" srcId="{548FF55C-7C11-4B06-9FA6-7F76061B6CE8}" destId="{C37D93C6-AB97-4F2B-B867-7448BE43C6DB}" srcOrd="0" destOrd="0" presId="urn:microsoft.com/office/officeart/2018/5/layout/CenteredIconLabelDescriptionList"/>
    <dgm:cxn modelId="{E213DA77-D497-450A-B7F6-3FF0AE107DB4}" type="presOf" srcId="{54627EAA-67EF-4C3D-80A2-0C378A473E86}" destId="{CF6CA6A3-AF39-4AEF-A9FD-2E0A9C7B2AD0}" srcOrd="0" destOrd="0" presId="urn:microsoft.com/office/officeart/2018/5/layout/CenteredIconLabelDescriptionList"/>
    <dgm:cxn modelId="{E0E55158-5FA0-4FB6-8CEE-31F028786432}" srcId="{548FF55C-7C11-4B06-9FA6-7F76061B6CE8}" destId="{B5E1393C-8E16-4D24-BCD8-7D8D56BB38EB}" srcOrd="1" destOrd="0" parTransId="{EAB6EAF2-1FBE-455B-99B6-FDE61F633EA7}" sibTransId="{86ADC572-37B9-4E08-BC07-266AFBD6350B}"/>
    <dgm:cxn modelId="{D2754285-E082-4A2B-80D7-EF4FAC554C64}" srcId="{83F4A1F7-6F69-4D15-B531-9156EA0DEDBB}" destId="{30DE70E6-74A9-456C-B78D-962B91B68ADE}" srcOrd="2" destOrd="0" parTransId="{5475268D-5695-4398-B519-3A06DC7011F5}" sibTransId="{54A98945-64C5-4FAE-BFBE-F4A7EAB049CF}"/>
    <dgm:cxn modelId="{7A77699D-9B92-477E-ABBE-100FCB5EE60F}" srcId="{B5E1393C-8E16-4D24-BCD8-7D8D56BB38EB}" destId="{F93CAE2A-017C-4DEC-BEAA-E6A749ECFF58}" srcOrd="1" destOrd="0" parTransId="{7BCB6E8E-E816-436F-8DBE-B3C841A02CBD}" sibTransId="{076023A3-121F-45A7-A4F2-9555EFF0569B}"/>
    <dgm:cxn modelId="{3EF2DA9E-4342-4CF9-A372-A18E1986AA1D}" type="presOf" srcId="{732373AF-5D49-4420-8785-9AF6273A4721}" destId="{CF6CA6A3-AF39-4AEF-A9FD-2E0A9C7B2AD0}" srcOrd="0" destOrd="1" presId="urn:microsoft.com/office/officeart/2018/5/layout/CenteredIconLabelDescriptionList"/>
    <dgm:cxn modelId="{6B5E85B8-38B0-4FAB-ACCC-857B5E6202E2}" srcId="{B5E1393C-8E16-4D24-BCD8-7D8D56BB38EB}" destId="{C7284118-7D44-4257-9D21-08DD0CA34984}" srcOrd="0" destOrd="0" parTransId="{9BAA603B-AAE6-4E18-A2AB-6CFA827A112F}" sibTransId="{EDAF8A33-5415-45F3-BD1E-86A8560E88A9}"/>
    <dgm:cxn modelId="{CEA853D4-7A46-4268-916F-71E21355C948}" srcId="{548FF55C-7C11-4B06-9FA6-7F76061B6CE8}" destId="{83F4A1F7-6F69-4D15-B531-9156EA0DEDBB}" srcOrd="0" destOrd="0" parTransId="{913FF60F-108C-4389-AC76-727B71635700}" sibTransId="{3623C248-0D78-45C1-811A-34F8F48BC18F}"/>
    <dgm:cxn modelId="{49D61EF1-151E-448D-8F81-7970B3C61B9C}" type="presOf" srcId="{B5E1393C-8E16-4D24-BCD8-7D8D56BB38EB}" destId="{8E0E89CA-8266-4D8E-B817-F2C3EF207F71}" srcOrd="0" destOrd="0" presId="urn:microsoft.com/office/officeart/2018/5/layout/CenteredIconLabelDescriptionList"/>
    <dgm:cxn modelId="{60BB4817-9949-49E7-A9DB-22935DE68574}" type="presParOf" srcId="{C37D93C6-AB97-4F2B-B867-7448BE43C6DB}" destId="{E44A7F9F-E586-4C0C-88F7-12C1F05E5E87}" srcOrd="0" destOrd="0" presId="urn:microsoft.com/office/officeart/2018/5/layout/CenteredIconLabelDescriptionList"/>
    <dgm:cxn modelId="{29A5F48B-8486-4173-8055-0BC92C4F8059}" type="presParOf" srcId="{E44A7F9F-E586-4C0C-88F7-12C1F05E5E87}" destId="{A63726AA-BABE-4872-94CC-43CA13D6925A}" srcOrd="0" destOrd="0" presId="urn:microsoft.com/office/officeart/2018/5/layout/CenteredIconLabelDescriptionList"/>
    <dgm:cxn modelId="{F83D61A3-FB16-496C-A483-A5BEECFA0524}" type="presParOf" srcId="{E44A7F9F-E586-4C0C-88F7-12C1F05E5E87}" destId="{C525D35C-6B8A-4342-A154-211E167DDB5F}" srcOrd="1" destOrd="0" presId="urn:microsoft.com/office/officeart/2018/5/layout/CenteredIconLabelDescriptionList"/>
    <dgm:cxn modelId="{319A7B34-ACA4-4C41-8813-4DC6D17FCFFF}" type="presParOf" srcId="{E44A7F9F-E586-4C0C-88F7-12C1F05E5E87}" destId="{9284FAD5-EC88-44AF-90C8-513735A3A7F0}" srcOrd="2" destOrd="0" presId="urn:microsoft.com/office/officeart/2018/5/layout/CenteredIconLabelDescriptionList"/>
    <dgm:cxn modelId="{CA9A27C2-E9E3-4BF0-8852-8FA47B09C8AD}" type="presParOf" srcId="{E44A7F9F-E586-4C0C-88F7-12C1F05E5E87}" destId="{D5F99709-FCB9-4AED-9D20-CF8C6DF12F0D}" srcOrd="3" destOrd="0" presId="urn:microsoft.com/office/officeart/2018/5/layout/CenteredIconLabelDescriptionList"/>
    <dgm:cxn modelId="{94ADC85E-CD4C-49D8-B607-5C624DF7A93D}" type="presParOf" srcId="{E44A7F9F-E586-4C0C-88F7-12C1F05E5E87}" destId="{CF6CA6A3-AF39-4AEF-A9FD-2E0A9C7B2AD0}" srcOrd="4" destOrd="0" presId="urn:microsoft.com/office/officeart/2018/5/layout/CenteredIconLabelDescriptionList"/>
    <dgm:cxn modelId="{FC0F814F-45E6-4F5A-9A98-C559847B5D28}" type="presParOf" srcId="{C37D93C6-AB97-4F2B-B867-7448BE43C6DB}" destId="{B5F7114C-4897-4104-A996-E074BFAB9CD6}" srcOrd="1" destOrd="0" presId="urn:microsoft.com/office/officeart/2018/5/layout/CenteredIconLabelDescriptionList"/>
    <dgm:cxn modelId="{DE8E0339-0C3D-4D84-9A20-AEC3B5D30829}" type="presParOf" srcId="{C37D93C6-AB97-4F2B-B867-7448BE43C6DB}" destId="{158610D0-D97B-48CA-8D60-30DF37130CA3}" srcOrd="2" destOrd="0" presId="urn:microsoft.com/office/officeart/2018/5/layout/CenteredIconLabelDescriptionList"/>
    <dgm:cxn modelId="{50234FF5-C972-4B92-99FA-A6997B3DEE96}" type="presParOf" srcId="{158610D0-D97B-48CA-8D60-30DF37130CA3}" destId="{B0826BF5-6914-4C16-9493-BCE98FA5CCF0}" srcOrd="0" destOrd="0" presId="urn:microsoft.com/office/officeart/2018/5/layout/CenteredIconLabelDescriptionList"/>
    <dgm:cxn modelId="{38C1811E-5208-4C07-A309-247E482376DE}" type="presParOf" srcId="{158610D0-D97B-48CA-8D60-30DF37130CA3}" destId="{92FBA8B0-9BB5-4BFE-824F-26A4BE1D93A3}" srcOrd="1" destOrd="0" presId="urn:microsoft.com/office/officeart/2018/5/layout/CenteredIconLabelDescriptionList"/>
    <dgm:cxn modelId="{CA1605E6-FF2A-4E20-8652-A9680641584B}" type="presParOf" srcId="{158610D0-D97B-48CA-8D60-30DF37130CA3}" destId="{8E0E89CA-8266-4D8E-B817-F2C3EF207F71}" srcOrd="2" destOrd="0" presId="urn:microsoft.com/office/officeart/2018/5/layout/CenteredIconLabelDescriptionList"/>
    <dgm:cxn modelId="{C29222B4-4753-4E7B-96E8-8F758C430CFE}" type="presParOf" srcId="{158610D0-D97B-48CA-8D60-30DF37130CA3}" destId="{ECB8E796-B3AE-4081-8831-E33174AFB26E}" srcOrd="3" destOrd="0" presId="urn:microsoft.com/office/officeart/2018/5/layout/CenteredIconLabelDescriptionList"/>
    <dgm:cxn modelId="{95A4965D-1DB3-4B3A-AE1A-8F0CFEED6DEE}" type="presParOf" srcId="{158610D0-D97B-48CA-8D60-30DF37130CA3}" destId="{E49E6731-D791-4887-ABCB-F4AFA0A4F46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5B8459-1CE9-4173-8198-604047463F64}"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93A27139-65C3-4E94-8B79-AFF4744D7A30}">
      <dgm:prSet/>
      <dgm:spPr/>
      <dgm:t>
        <a:bodyPr/>
        <a:lstStyle/>
        <a:p>
          <a:r>
            <a:rPr lang="en-US"/>
            <a:t>A secure site</a:t>
          </a:r>
        </a:p>
      </dgm:t>
    </dgm:pt>
    <dgm:pt modelId="{3E79A09D-46CE-498F-93CB-94AA71FC1D92}" type="parTrans" cxnId="{788E1406-F678-4FEB-9ACF-F2B5CB36D9B0}">
      <dgm:prSet/>
      <dgm:spPr/>
      <dgm:t>
        <a:bodyPr/>
        <a:lstStyle/>
        <a:p>
          <a:endParaRPr lang="en-US"/>
        </a:p>
      </dgm:t>
    </dgm:pt>
    <dgm:pt modelId="{FE9EDD25-9A25-4069-AA0E-8A88CCEA4876}" type="sibTrans" cxnId="{788E1406-F678-4FEB-9ACF-F2B5CB36D9B0}">
      <dgm:prSet/>
      <dgm:spPr/>
      <dgm:t>
        <a:bodyPr/>
        <a:lstStyle/>
        <a:p>
          <a:endParaRPr lang="en-US"/>
        </a:p>
      </dgm:t>
    </dgm:pt>
    <dgm:pt modelId="{19E3A754-E8E9-4135-9598-463035AA64CA}">
      <dgm:prSet/>
      <dgm:spPr/>
      <dgm:t>
        <a:bodyPr/>
        <a:lstStyle/>
        <a:p>
          <a:r>
            <a:rPr lang="en-US"/>
            <a:t>Your Export TE Liaison Officer is your contact</a:t>
          </a:r>
        </a:p>
      </dgm:t>
    </dgm:pt>
    <dgm:pt modelId="{F1CC6315-ED8E-4384-B983-425022FC95F3}" type="parTrans" cxnId="{E77307BE-4883-4162-86A6-92EDD9E2F893}">
      <dgm:prSet/>
      <dgm:spPr/>
      <dgm:t>
        <a:bodyPr/>
        <a:lstStyle/>
        <a:p>
          <a:endParaRPr lang="en-US"/>
        </a:p>
      </dgm:t>
    </dgm:pt>
    <dgm:pt modelId="{7B03C8C9-666E-4803-AAB3-230E77AA695D}" type="sibTrans" cxnId="{E77307BE-4883-4162-86A6-92EDD9E2F893}">
      <dgm:prSet/>
      <dgm:spPr/>
      <dgm:t>
        <a:bodyPr/>
        <a:lstStyle/>
        <a:p>
          <a:endParaRPr lang="en-US"/>
        </a:p>
      </dgm:t>
    </dgm:pt>
    <dgm:pt modelId="{4BFADF09-938B-4488-B6F7-715FDE21AE0F}">
      <dgm:prSet/>
      <dgm:spPr/>
      <dgm:t>
        <a:bodyPr/>
        <a:lstStyle/>
        <a:p>
          <a:r>
            <a:rPr lang="en-US"/>
            <a:t>Errors on the TE-EZ Online app? Contact your Export TE Liaison Officer</a:t>
          </a:r>
        </a:p>
      </dgm:t>
    </dgm:pt>
    <dgm:pt modelId="{338161FF-03DE-4B23-A4B2-05EEFED70715}" type="parTrans" cxnId="{CCA28E88-A127-4DA5-8156-06CEE1E5CE10}">
      <dgm:prSet/>
      <dgm:spPr/>
      <dgm:t>
        <a:bodyPr/>
        <a:lstStyle/>
        <a:p>
          <a:endParaRPr lang="en-US"/>
        </a:p>
      </dgm:t>
    </dgm:pt>
    <dgm:pt modelId="{D5570242-1572-4096-97C7-1142A84752B9}" type="sibTrans" cxnId="{CCA28E88-A127-4DA5-8156-06CEE1E5CE10}">
      <dgm:prSet/>
      <dgm:spPr/>
      <dgm:t>
        <a:bodyPr/>
        <a:lstStyle/>
        <a:p>
          <a:endParaRPr lang="en-US"/>
        </a:p>
      </dgm:t>
    </dgm:pt>
    <dgm:pt modelId="{DC6FA635-84E5-47C9-BE6D-3D6E3596783C}">
      <dgm:prSet/>
      <dgm:spPr/>
      <dgm:t>
        <a:bodyPr/>
        <a:lstStyle/>
        <a:p>
          <a:endParaRPr lang="en-US"/>
        </a:p>
      </dgm:t>
    </dgm:pt>
    <dgm:pt modelId="{A094F0C4-CF71-4675-8DD6-2E99537A300F}" type="parTrans" cxnId="{2924B68F-B8F8-4F1E-BFCB-A9C4BC78DFF8}">
      <dgm:prSet/>
      <dgm:spPr/>
      <dgm:t>
        <a:bodyPr/>
        <a:lstStyle/>
        <a:p>
          <a:endParaRPr lang="en-US"/>
        </a:p>
      </dgm:t>
    </dgm:pt>
    <dgm:pt modelId="{25F9582B-097E-465C-88A2-9413BA0D0596}" type="sibTrans" cxnId="{2924B68F-B8F8-4F1E-BFCB-A9C4BC78DFF8}">
      <dgm:prSet/>
      <dgm:spPr/>
      <dgm:t>
        <a:bodyPr/>
        <a:lstStyle/>
        <a:p>
          <a:endParaRPr lang="en-US"/>
        </a:p>
      </dgm:t>
    </dgm:pt>
    <dgm:pt modelId="{CF998E2A-ABEC-4F87-A288-607BB009463A}">
      <dgm:prSet/>
      <dgm:spPr/>
      <dgm:t>
        <a:bodyPr/>
        <a:lstStyle/>
        <a:p>
          <a:r>
            <a:rPr lang="en-US"/>
            <a:t>Want to add more schools? A new TE-EZ Online app is required listing only the NEW schools</a:t>
          </a:r>
        </a:p>
      </dgm:t>
    </dgm:pt>
    <dgm:pt modelId="{371EC17F-6BAB-41C9-90EA-D30930F68CDA}" type="parTrans" cxnId="{DA0D3E32-6321-4AE9-8D8E-C7E1F81766F6}">
      <dgm:prSet/>
      <dgm:spPr/>
      <dgm:t>
        <a:bodyPr/>
        <a:lstStyle/>
        <a:p>
          <a:endParaRPr lang="en-US"/>
        </a:p>
      </dgm:t>
    </dgm:pt>
    <dgm:pt modelId="{954B551A-EE76-4171-96C2-A9941E1BDDBC}" type="sibTrans" cxnId="{DA0D3E32-6321-4AE9-8D8E-C7E1F81766F6}">
      <dgm:prSet/>
      <dgm:spPr/>
      <dgm:t>
        <a:bodyPr/>
        <a:lstStyle/>
        <a:p>
          <a:endParaRPr lang="en-US"/>
        </a:p>
      </dgm:t>
    </dgm:pt>
    <dgm:pt modelId="{CD6B9E23-B80F-49DA-A198-4A09E64B0686}">
      <dgm:prSet/>
      <dgm:spPr/>
      <dgm:t>
        <a:bodyPr/>
        <a:lstStyle/>
        <a:p>
          <a:endParaRPr lang="en-US"/>
        </a:p>
      </dgm:t>
    </dgm:pt>
    <dgm:pt modelId="{1A6B7607-7CA1-4E81-938F-D0DC7A695F9B}" type="parTrans" cxnId="{1C624E94-647B-4A01-A2B6-67EC2EC3EC3A}">
      <dgm:prSet/>
      <dgm:spPr/>
      <dgm:t>
        <a:bodyPr/>
        <a:lstStyle/>
        <a:p>
          <a:endParaRPr lang="en-US"/>
        </a:p>
      </dgm:t>
    </dgm:pt>
    <dgm:pt modelId="{5A9D7B7C-B6FF-447F-BF7F-74A772C969C2}" type="sibTrans" cxnId="{1C624E94-647B-4A01-A2B6-67EC2EC3EC3A}">
      <dgm:prSet/>
      <dgm:spPr/>
      <dgm:t>
        <a:bodyPr/>
        <a:lstStyle/>
        <a:p>
          <a:endParaRPr lang="en-US"/>
        </a:p>
      </dgm:t>
    </dgm:pt>
    <dgm:pt modelId="{4931B433-A42B-4052-9B94-8C9DB528C392}">
      <dgm:prSet/>
      <dgm:spPr/>
      <dgm:t>
        <a:bodyPr/>
        <a:lstStyle/>
        <a:p>
          <a:r>
            <a:rPr lang="en-US"/>
            <a:t>NOTE:  The TE application begins with the Export school – it does not matter f the Import school accepts the TE-EZ Online app appl</a:t>
          </a:r>
        </a:p>
      </dgm:t>
    </dgm:pt>
    <dgm:pt modelId="{7874E00B-857F-4E7F-8917-C38AC2B7C5C0}" type="parTrans" cxnId="{511B3345-A6A7-4B5E-A2F3-3C4607AC83A8}">
      <dgm:prSet/>
      <dgm:spPr/>
      <dgm:t>
        <a:bodyPr/>
        <a:lstStyle/>
        <a:p>
          <a:endParaRPr lang="en-US"/>
        </a:p>
      </dgm:t>
    </dgm:pt>
    <dgm:pt modelId="{FF1172DE-6604-4F59-BCEE-BD85BE63D3F4}" type="sibTrans" cxnId="{511B3345-A6A7-4B5E-A2F3-3C4607AC83A8}">
      <dgm:prSet/>
      <dgm:spPr/>
      <dgm:t>
        <a:bodyPr/>
        <a:lstStyle/>
        <a:p>
          <a:endParaRPr lang="en-US"/>
        </a:p>
      </dgm:t>
    </dgm:pt>
    <dgm:pt modelId="{E643B398-5804-4E4C-97FA-C4C237EAF094}" type="pres">
      <dgm:prSet presAssocID="{5B5B8459-1CE9-4173-8198-604047463F64}" presName="root" presStyleCnt="0">
        <dgm:presLayoutVars>
          <dgm:dir/>
          <dgm:resizeHandles val="exact"/>
        </dgm:presLayoutVars>
      </dgm:prSet>
      <dgm:spPr/>
    </dgm:pt>
    <dgm:pt modelId="{61133129-DAA7-4B8B-BA93-E0834BF008A6}" type="pres">
      <dgm:prSet presAssocID="{93A27139-65C3-4E94-8B79-AFF4744D7A30}" presName="compNode" presStyleCnt="0"/>
      <dgm:spPr/>
    </dgm:pt>
    <dgm:pt modelId="{038C659A-3F0A-4D9E-901E-484729AFA4F0}" type="pres">
      <dgm:prSet presAssocID="{93A27139-65C3-4E94-8B79-AFF4744D7A30}" presName="bgRect" presStyleLbl="bgShp" presStyleIdx="0" presStyleCnt="5"/>
      <dgm:spPr/>
    </dgm:pt>
    <dgm:pt modelId="{0EC69022-5857-4454-A0F3-F4D2A4347E88}" type="pres">
      <dgm:prSet presAssocID="{93A27139-65C3-4E94-8B79-AFF4744D7A3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A24D0D5E-9B8F-4C06-B53C-781E6800159B}" type="pres">
      <dgm:prSet presAssocID="{93A27139-65C3-4E94-8B79-AFF4744D7A30}" presName="spaceRect" presStyleCnt="0"/>
      <dgm:spPr/>
    </dgm:pt>
    <dgm:pt modelId="{83F33BBF-739B-4F07-97C7-04A1DB385849}" type="pres">
      <dgm:prSet presAssocID="{93A27139-65C3-4E94-8B79-AFF4744D7A30}" presName="parTx" presStyleLbl="revTx" presStyleIdx="0" presStyleCnt="7">
        <dgm:presLayoutVars>
          <dgm:chMax val="0"/>
          <dgm:chPref val="0"/>
        </dgm:presLayoutVars>
      </dgm:prSet>
      <dgm:spPr/>
    </dgm:pt>
    <dgm:pt modelId="{FD907F46-03A2-4E9A-AA9B-FE559684332F}" type="pres">
      <dgm:prSet presAssocID="{FE9EDD25-9A25-4069-AA0E-8A88CCEA4876}" presName="sibTrans" presStyleCnt="0"/>
      <dgm:spPr/>
    </dgm:pt>
    <dgm:pt modelId="{2FDB674E-D293-45DB-8854-72D2A4606305}" type="pres">
      <dgm:prSet presAssocID="{19E3A754-E8E9-4135-9598-463035AA64CA}" presName="compNode" presStyleCnt="0"/>
      <dgm:spPr/>
    </dgm:pt>
    <dgm:pt modelId="{D67B1C41-4532-4367-9216-2F07F954BFF5}" type="pres">
      <dgm:prSet presAssocID="{19E3A754-E8E9-4135-9598-463035AA64CA}" presName="bgRect" presStyleLbl="bgShp" presStyleIdx="1" presStyleCnt="5"/>
      <dgm:spPr/>
    </dgm:pt>
    <dgm:pt modelId="{D40696B0-4B47-41BE-A344-391D78F6753E}" type="pres">
      <dgm:prSet presAssocID="{19E3A754-E8E9-4135-9598-463035AA64C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E51FDB27-8106-460C-B634-A44CC7EDF136}" type="pres">
      <dgm:prSet presAssocID="{19E3A754-E8E9-4135-9598-463035AA64CA}" presName="spaceRect" presStyleCnt="0"/>
      <dgm:spPr/>
    </dgm:pt>
    <dgm:pt modelId="{C99D0AE0-24BA-4BFC-A5C4-7B664BD188FE}" type="pres">
      <dgm:prSet presAssocID="{19E3A754-E8E9-4135-9598-463035AA64CA}" presName="parTx" presStyleLbl="revTx" presStyleIdx="1" presStyleCnt="7">
        <dgm:presLayoutVars>
          <dgm:chMax val="0"/>
          <dgm:chPref val="0"/>
        </dgm:presLayoutVars>
      </dgm:prSet>
      <dgm:spPr/>
    </dgm:pt>
    <dgm:pt modelId="{9E522CF9-4CFA-4A30-8F8D-9F59EFFF8285}" type="pres">
      <dgm:prSet presAssocID="{7B03C8C9-666E-4803-AAB3-230E77AA695D}" presName="sibTrans" presStyleCnt="0"/>
      <dgm:spPr/>
    </dgm:pt>
    <dgm:pt modelId="{FEB85429-84E8-4DA4-A467-5CE87A77EDDD}" type="pres">
      <dgm:prSet presAssocID="{4BFADF09-938B-4488-B6F7-715FDE21AE0F}" presName="compNode" presStyleCnt="0"/>
      <dgm:spPr/>
    </dgm:pt>
    <dgm:pt modelId="{F759C05A-5619-4DBE-9316-80BCF83C6223}" type="pres">
      <dgm:prSet presAssocID="{4BFADF09-938B-4488-B6F7-715FDE21AE0F}" presName="bgRect" presStyleLbl="bgShp" presStyleIdx="2" presStyleCnt="5"/>
      <dgm:spPr/>
    </dgm:pt>
    <dgm:pt modelId="{72E6B211-7870-4AD0-B0D1-54D954B57A07}" type="pres">
      <dgm:prSet presAssocID="{4BFADF09-938B-4488-B6F7-715FDE21AE0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795E0F7-140C-44D4-A45A-06EFD1F28D12}" type="pres">
      <dgm:prSet presAssocID="{4BFADF09-938B-4488-B6F7-715FDE21AE0F}" presName="spaceRect" presStyleCnt="0"/>
      <dgm:spPr/>
    </dgm:pt>
    <dgm:pt modelId="{6A77DD97-ECAA-45A6-A495-009EEED4E927}" type="pres">
      <dgm:prSet presAssocID="{4BFADF09-938B-4488-B6F7-715FDE21AE0F}" presName="parTx" presStyleLbl="revTx" presStyleIdx="2" presStyleCnt="7">
        <dgm:presLayoutVars>
          <dgm:chMax val="0"/>
          <dgm:chPref val="0"/>
        </dgm:presLayoutVars>
      </dgm:prSet>
      <dgm:spPr/>
    </dgm:pt>
    <dgm:pt modelId="{001A67CD-FB98-4763-BBA5-32CA41748780}" type="pres">
      <dgm:prSet presAssocID="{4BFADF09-938B-4488-B6F7-715FDE21AE0F}" presName="desTx" presStyleLbl="revTx" presStyleIdx="3" presStyleCnt="7">
        <dgm:presLayoutVars/>
      </dgm:prSet>
      <dgm:spPr/>
    </dgm:pt>
    <dgm:pt modelId="{437E9A70-43C1-4B5A-91F1-880DCF9C0E59}" type="pres">
      <dgm:prSet presAssocID="{D5570242-1572-4096-97C7-1142A84752B9}" presName="sibTrans" presStyleCnt="0"/>
      <dgm:spPr/>
    </dgm:pt>
    <dgm:pt modelId="{209B2447-A020-4210-A52C-7B6FF1B698D0}" type="pres">
      <dgm:prSet presAssocID="{CF998E2A-ABEC-4F87-A288-607BB009463A}" presName="compNode" presStyleCnt="0"/>
      <dgm:spPr/>
    </dgm:pt>
    <dgm:pt modelId="{C585DFBB-FA48-4A07-B255-60F066727EC9}" type="pres">
      <dgm:prSet presAssocID="{CF998E2A-ABEC-4F87-A288-607BB009463A}" presName="bgRect" presStyleLbl="bgShp" presStyleIdx="3" presStyleCnt="5"/>
      <dgm:spPr/>
    </dgm:pt>
    <dgm:pt modelId="{97A39BB8-A251-416C-A996-625FC0E67307}" type="pres">
      <dgm:prSet presAssocID="{CF998E2A-ABEC-4F87-A288-607BB009463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8E2C0C66-E2CA-4B4E-A9A0-11F208B7D4D8}" type="pres">
      <dgm:prSet presAssocID="{CF998E2A-ABEC-4F87-A288-607BB009463A}" presName="spaceRect" presStyleCnt="0"/>
      <dgm:spPr/>
    </dgm:pt>
    <dgm:pt modelId="{9509EB38-4315-4EE4-BDF3-4FCFD13892D1}" type="pres">
      <dgm:prSet presAssocID="{CF998E2A-ABEC-4F87-A288-607BB009463A}" presName="parTx" presStyleLbl="revTx" presStyleIdx="4" presStyleCnt="7">
        <dgm:presLayoutVars>
          <dgm:chMax val="0"/>
          <dgm:chPref val="0"/>
        </dgm:presLayoutVars>
      </dgm:prSet>
      <dgm:spPr/>
    </dgm:pt>
    <dgm:pt modelId="{9B329C73-0CCB-4CE8-BF48-40058D11E31A}" type="pres">
      <dgm:prSet presAssocID="{CF998E2A-ABEC-4F87-A288-607BB009463A}" presName="desTx" presStyleLbl="revTx" presStyleIdx="5" presStyleCnt="7">
        <dgm:presLayoutVars/>
      </dgm:prSet>
      <dgm:spPr/>
    </dgm:pt>
    <dgm:pt modelId="{99C6FA69-5347-471A-A47A-0DACBD85DAA3}" type="pres">
      <dgm:prSet presAssocID="{954B551A-EE76-4171-96C2-A9941E1BDDBC}" presName="sibTrans" presStyleCnt="0"/>
      <dgm:spPr/>
    </dgm:pt>
    <dgm:pt modelId="{45B298E9-78E0-4D6E-83C0-8A72D2AF7E78}" type="pres">
      <dgm:prSet presAssocID="{4931B433-A42B-4052-9B94-8C9DB528C392}" presName="compNode" presStyleCnt="0"/>
      <dgm:spPr/>
    </dgm:pt>
    <dgm:pt modelId="{ED204F28-0E2E-4205-A4C7-E2074DA07354}" type="pres">
      <dgm:prSet presAssocID="{4931B433-A42B-4052-9B94-8C9DB528C392}" presName="bgRect" presStyleLbl="bgShp" presStyleIdx="4" presStyleCnt="5"/>
      <dgm:spPr/>
    </dgm:pt>
    <dgm:pt modelId="{8098CE99-8F40-48E2-9887-E92A8C69FFE6}" type="pres">
      <dgm:prSet presAssocID="{4931B433-A42B-4052-9B94-8C9DB528C39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aptop"/>
        </a:ext>
      </dgm:extLst>
    </dgm:pt>
    <dgm:pt modelId="{240FFAC1-CCFF-47EF-A6CC-59E18D5C6DB7}" type="pres">
      <dgm:prSet presAssocID="{4931B433-A42B-4052-9B94-8C9DB528C392}" presName="spaceRect" presStyleCnt="0"/>
      <dgm:spPr/>
    </dgm:pt>
    <dgm:pt modelId="{D25E2C6F-6214-4354-91D4-8382C10ABC6E}" type="pres">
      <dgm:prSet presAssocID="{4931B433-A42B-4052-9B94-8C9DB528C392}" presName="parTx" presStyleLbl="revTx" presStyleIdx="6" presStyleCnt="7">
        <dgm:presLayoutVars>
          <dgm:chMax val="0"/>
          <dgm:chPref val="0"/>
        </dgm:presLayoutVars>
      </dgm:prSet>
      <dgm:spPr/>
    </dgm:pt>
  </dgm:ptLst>
  <dgm:cxnLst>
    <dgm:cxn modelId="{788E1406-F678-4FEB-9ACF-F2B5CB36D9B0}" srcId="{5B5B8459-1CE9-4173-8198-604047463F64}" destId="{93A27139-65C3-4E94-8B79-AFF4744D7A30}" srcOrd="0" destOrd="0" parTransId="{3E79A09D-46CE-498F-93CB-94AA71FC1D92}" sibTransId="{FE9EDD25-9A25-4069-AA0E-8A88CCEA4876}"/>
    <dgm:cxn modelId="{55E0F12C-A616-485F-A63E-BF5BEAA71104}" type="presOf" srcId="{DC6FA635-84E5-47C9-BE6D-3D6E3596783C}" destId="{001A67CD-FB98-4763-BBA5-32CA41748780}" srcOrd="0" destOrd="0" presId="urn:microsoft.com/office/officeart/2018/2/layout/IconVerticalSolidList"/>
    <dgm:cxn modelId="{DA0D3E32-6321-4AE9-8D8E-C7E1F81766F6}" srcId="{5B5B8459-1CE9-4173-8198-604047463F64}" destId="{CF998E2A-ABEC-4F87-A288-607BB009463A}" srcOrd="3" destOrd="0" parTransId="{371EC17F-6BAB-41C9-90EA-D30930F68CDA}" sibTransId="{954B551A-EE76-4171-96C2-A9941E1BDDBC}"/>
    <dgm:cxn modelId="{511B3345-A6A7-4B5E-A2F3-3C4607AC83A8}" srcId="{5B5B8459-1CE9-4173-8198-604047463F64}" destId="{4931B433-A42B-4052-9B94-8C9DB528C392}" srcOrd="4" destOrd="0" parTransId="{7874E00B-857F-4E7F-8917-C38AC2B7C5C0}" sibTransId="{FF1172DE-6604-4F59-BCEE-BD85BE63D3F4}"/>
    <dgm:cxn modelId="{5525F250-6057-4CF3-82D6-A9E6FB7FCEAB}" type="presOf" srcId="{4BFADF09-938B-4488-B6F7-715FDE21AE0F}" destId="{6A77DD97-ECAA-45A6-A495-009EEED4E927}" srcOrd="0" destOrd="0" presId="urn:microsoft.com/office/officeart/2018/2/layout/IconVerticalSolidList"/>
    <dgm:cxn modelId="{63147479-70A5-49CA-B1AD-721AFE398F67}" type="presOf" srcId="{CD6B9E23-B80F-49DA-A198-4A09E64B0686}" destId="{9B329C73-0CCB-4CE8-BF48-40058D11E31A}" srcOrd="0" destOrd="0" presId="urn:microsoft.com/office/officeart/2018/2/layout/IconVerticalSolidList"/>
    <dgm:cxn modelId="{51309F5A-F4C9-4C5F-AE9F-AB7BCB9F50B5}" type="presOf" srcId="{5B5B8459-1CE9-4173-8198-604047463F64}" destId="{E643B398-5804-4E4C-97FA-C4C237EAF094}" srcOrd="0" destOrd="0" presId="urn:microsoft.com/office/officeart/2018/2/layout/IconVerticalSolidList"/>
    <dgm:cxn modelId="{4C21C082-4AC6-419E-9AC9-B2CB7EA0F87D}" type="presOf" srcId="{4931B433-A42B-4052-9B94-8C9DB528C392}" destId="{D25E2C6F-6214-4354-91D4-8382C10ABC6E}" srcOrd="0" destOrd="0" presId="urn:microsoft.com/office/officeart/2018/2/layout/IconVerticalSolidList"/>
    <dgm:cxn modelId="{76D25C83-2C54-4C71-925E-58E42CEE0795}" type="presOf" srcId="{93A27139-65C3-4E94-8B79-AFF4744D7A30}" destId="{83F33BBF-739B-4F07-97C7-04A1DB385849}" srcOrd="0" destOrd="0" presId="urn:microsoft.com/office/officeart/2018/2/layout/IconVerticalSolidList"/>
    <dgm:cxn modelId="{CCA28E88-A127-4DA5-8156-06CEE1E5CE10}" srcId="{5B5B8459-1CE9-4173-8198-604047463F64}" destId="{4BFADF09-938B-4488-B6F7-715FDE21AE0F}" srcOrd="2" destOrd="0" parTransId="{338161FF-03DE-4B23-A4B2-05EEFED70715}" sibTransId="{D5570242-1572-4096-97C7-1142A84752B9}"/>
    <dgm:cxn modelId="{2924B68F-B8F8-4F1E-BFCB-A9C4BC78DFF8}" srcId="{4BFADF09-938B-4488-B6F7-715FDE21AE0F}" destId="{DC6FA635-84E5-47C9-BE6D-3D6E3596783C}" srcOrd="0" destOrd="0" parTransId="{A094F0C4-CF71-4675-8DD6-2E99537A300F}" sibTransId="{25F9582B-097E-465C-88A2-9413BA0D0596}"/>
    <dgm:cxn modelId="{1C624E94-647B-4A01-A2B6-67EC2EC3EC3A}" srcId="{CF998E2A-ABEC-4F87-A288-607BB009463A}" destId="{CD6B9E23-B80F-49DA-A198-4A09E64B0686}" srcOrd="0" destOrd="0" parTransId="{1A6B7607-7CA1-4E81-938F-D0DC7A695F9B}" sibTransId="{5A9D7B7C-B6FF-447F-BF7F-74A772C969C2}"/>
    <dgm:cxn modelId="{E77307BE-4883-4162-86A6-92EDD9E2F893}" srcId="{5B5B8459-1CE9-4173-8198-604047463F64}" destId="{19E3A754-E8E9-4135-9598-463035AA64CA}" srcOrd="1" destOrd="0" parTransId="{F1CC6315-ED8E-4384-B983-425022FC95F3}" sibTransId="{7B03C8C9-666E-4803-AAB3-230E77AA695D}"/>
    <dgm:cxn modelId="{E5206CD1-A3D2-447F-9FB5-304B5F3FD032}" type="presOf" srcId="{CF998E2A-ABEC-4F87-A288-607BB009463A}" destId="{9509EB38-4315-4EE4-BDF3-4FCFD13892D1}" srcOrd="0" destOrd="0" presId="urn:microsoft.com/office/officeart/2018/2/layout/IconVerticalSolidList"/>
    <dgm:cxn modelId="{3304B6E9-A9F1-4D1E-AF6E-1B8DEC1183CA}" type="presOf" srcId="{19E3A754-E8E9-4135-9598-463035AA64CA}" destId="{C99D0AE0-24BA-4BFC-A5C4-7B664BD188FE}" srcOrd="0" destOrd="0" presId="urn:microsoft.com/office/officeart/2018/2/layout/IconVerticalSolidList"/>
    <dgm:cxn modelId="{B4DD9AF6-6CF7-424B-83D1-95D748F19EDF}" type="presParOf" srcId="{E643B398-5804-4E4C-97FA-C4C237EAF094}" destId="{61133129-DAA7-4B8B-BA93-E0834BF008A6}" srcOrd="0" destOrd="0" presId="urn:microsoft.com/office/officeart/2018/2/layout/IconVerticalSolidList"/>
    <dgm:cxn modelId="{1A12364E-7C9B-4EED-B13B-CD93302B937D}" type="presParOf" srcId="{61133129-DAA7-4B8B-BA93-E0834BF008A6}" destId="{038C659A-3F0A-4D9E-901E-484729AFA4F0}" srcOrd="0" destOrd="0" presId="urn:microsoft.com/office/officeart/2018/2/layout/IconVerticalSolidList"/>
    <dgm:cxn modelId="{AD088D15-D4F1-4F54-B897-4C4CC31B8C6D}" type="presParOf" srcId="{61133129-DAA7-4B8B-BA93-E0834BF008A6}" destId="{0EC69022-5857-4454-A0F3-F4D2A4347E88}" srcOrd="1" destOrd="0" presId="urn:microsoft.com/office/officeart/2018/2/layout/IconVerticalSolidList"/>
    <dgm:cxn modelId="{ADB443FF-7E1E-45A9-844F-70DE9A0745EF}" type="presParOf" srcId="{61133129-DAA7-4B8B-BA93-E0834BF008A6}" destId="{A24D0D5E-9B8F-4C06-B53C-781E6800159B}" srcOrd="2" destOrd="0" presId="urn:microsoft.com/office/officeart/2018/2/layout/IconVerticalSolidList"/>
    <dgm:cxn modelId="{81CAE103-59DB-4CDB-9F1F-15B48A8180F3}" type="presParOf" srcId="{61133129-DAA7-4B8B-BA93-E0834BF008A6}" destId="{83F33BBF-739B-4F07-97C7-04A1DB385849}" srcOrd="3" destOrd="0" presId="urn:microsoft.com/office/officeart/2018/2/layout/IconVerticalSolidList"/>
    <dgm:cxn modelId="{2CAA2833-15BC-4727-AC24-AFD8217534E3}" type="presParOf" srcId="{E643B398-5804-4E4C-97FA-C4C237EAF094}" destId="{FD907F46-03A2-4E9A-AA9B-FE559684332F}" srcOrd="1" destOrd="0" presId="urn:microsoft.com/office/officeart/2018/2/layout/IconVerticalSolidList"/>
    <dgm:cxn modelId="{6A40E45C-B340-4D60-8E94-C1B0CDE713E7}" type="presParOf" srcId="{E643B398-5804-4E4C-97FA-C4C237EAF094}" destId="{2FDB674E-D293-45DB-8854-72D2A4606305}" srcOrd="2" destOrd="0" presId="urn:microsoft.com/office/officeart/2018/2/layout/IconVerticalSolidList"/>
    <dgm:cxn modelId="{27348089-274A-4FF6-8AD1-46DF5FA542A9}" type="presParOf" srcId="{2FDB674E-D293-45DB-8854-72D2A4606305}" destId="{D67B1C41-4532-4367-9216-2F07F954BFF5}" srcOrd="0" destOrd="0" presId="urn:microsoft.com/office/officeart/2018/2/layout/IconVerticalSolidList"/>
    <dgm:cxn modelId="{8170AF2A-E8F7-4173-AFBB-9F109C3F4D79}" type="presParOf" srcId="{2FDB674E-D293-45DB-8854-72D2A4606305}" destId="{D40696B0-4B47-41BE-A344-391D78F6753E}" srcOrd="1" destOrd="0" presId="urn:microsoft.com/office/officeart/2018/2/layout/IconVerticalSolidList"/>
    <dgm:cxn modelId="{36F99CE1-C680-43C7-BFFD-32A1F1E6834F}" type="presParOf" srcId="{2FDB674E-D293-45DB-8854-72D2A4606305}" destId="{E51FDB27-8106-460C-B634-A44CC7EDF136}" srcOrd="2" destOrd="0" presId="urn:microsoft.com/office/officeart/2018/2/layout/IconVerticalSolidList"/>
    <dgm:cxn modelId="{81C038A1-846B-46A3-90A4-0E5D1DAEB805}" type="presParOf" srcId="{2FDB674E-D293-45DB-8854-72D2A4606305}" destId="{C99D0AE0-24BA-4BFC-A5C4-7B664BD188FE}" srcOrd="3" destOrd="0" presId="urn:microsoft.com/office/officeart/2018/2/layout/IconVerticalSolidList"/>
    <dgm:cxn modelId="{8856B046-EB8E-4B6E-8AF0-91856D698FB4}" type="presParOf" srcId="{E643B398-5804-4E4C-97FA-C4C237EAF094}" destId="{9E522CF9-4CFA-4A30-8F8D-9F59EFFF8285}" srcOrd="3" destOrd="0" presId="urn:microsoft.com/office/officeart/2018/2/layout/IconVerticalSolidList"/>
    <dgm:cxn modelId="{C7B77270-222F-4695-9856-FFD87A7CA629}" type="presParOf" srcId="{E643B398-5804-4E4C-97FA-C4C237EAF094}" destId="{FEB85429-84E8-4DA4-A467-5CE87A77EDDD}" srcOrd="4" destOrd="0" presId="urn:microsoft.com/office/officeart/2018/2/layout/IconVerticalSolidList"/>
    <dgm:cxn modelId="{662FDFDB-CA5B-4417-8487-D69498A9A127}" type="presParOf" srcId="{FEB85429-84E8-4DA4-A467-5CE87A77EDDD}" destId="{F759C05A-5619-4DBE-9316-80BCF83C6223}" srcOrd="0" destOrd="0" presId="urn:microsoft.com/office/officeart/2018/2/layout/IconVerticalSolidList"/>
    <dgm:cxn modelId="{86F0E83F-7975-4B4F-AEDB-8273D3E2942C}" type="presParOf" srcId="{FEB85429-84E8-4DA4-A467-5CE87A77EDDD}" destId="{72E6B211-7870-4AD0-B0D1-54D954B57A07}" srcOrd="1" destOrd="0" presId="urn:microsoft.com/office/officeart/2018/2/layout/IconVerticalSolidList"/>
    <dgm:cxn modelId="{5D7DA5D0-5E69-4FFF-9EE5-9AE763D0F971}" type="presParOf" srcId="{FEB85429-84E8-4DA4-A467-5CE87A77EDDD}" destId="{F795E0F7-140C-44D4-A45A-06EFD1F28D12}" srcOrd="2" destOrd="0" presId="urn:microsoft.com/office/officeart/2018/2/layout/IconVerticalSolidList"/>
    <dgm:cxn modelId="{86DC3FB3-7AB6-4C35-A28E-0EDAAD0F4B70}" type="presParOf" srcId="{FEB85429-84E8-4DA4-A467-5CE87A77EDDD}" destId="{6A77DD97-ECAA-45A6-A495-009EEED4E927}" srcOrd="3" destOrd="0" presId="urn:microsoft.com/office/officeart/2018/2/layout/IconVerticalSolidList"/>
    <dgm:cxn modelId="{A927DCDF-9370-4CEB-A0F5-83F6B471A542}" type="presParOf" srcId="{FEB85429-84E8-4DA4-A467-5CE87A77EDDD}" destId="{001A67CD-FB98-4763-BBA5-32CA41748780}" srcOrd="4" destOrd="0" presId="urn:microsoft.com/office/officeart/2018/2/layout/IconVerticalSolidList"/>
    <dgm:cxn modelId="{C87D7DD9-9F0A-446B-92BD-92280EA6535A}" type="presParOf" srcId="{E643B398-5804-4E4C-97FA-C4C237EAF094}" destId="{437E9A70-43C1-4B5A-91F1-880DCF9C0E59}" srcOrd="5" destOrd="0" presId="urn:microsoft.com/office/officeart/2018/2/layout/IconVerticalSolidList"/>
    <dgm:cxn modelId="{7317AA06-1171-4102-A8D9-D0D1FB8FC7D4}" type="presParOf" srcId="{E643B398-5804-4E4C-97FA-C4C237EAF094}" destId="{209B2447-A020-4210-A52C-7B6FF1B698D0}" srcOrd="6" destOrd="0" presId="urn:microsoft.com/office/officeart/2018/2/layout/IconVerticalSolidList"/>
    <dgm:cxn modelId="{93C3B476-22B2-4836-8720-5D58D8BF65FF}" type="presParOf" srcId="{209B2447-A020-4210-A52C-7B6FF1B698D0}" destId="{C585DFBB-FA48-4A07-B255-60F066727EC9}" srcOrd="0" destOrd="0" presId="urn:microsoft.com/office/officeart/2018/2/layout/IconVerticalSolidList"/>
    <dgm:cxn modelId="{C31E6245-10D6-438F-B990-8ACE29C56193}" type="presParOf" srcId="{209B2447-A020-4210-A52C-7B6FF1B698D0}" destId="{97A39BB8-A251-416C-A996-625FC0E67307}" srcOrd="1" destOrd="0" presId="urn:microsoft.com/office/officeart/2018/2/layout/IconVerticalSolidList"/>
    <dgm:cxn modelId="{86466A72-4CDC-405D-93E6-AEAAF3E74997}" type="presParOf" srcId="{209B2447-A020-4210-A52C-7B6FF1B698D0}" destId="{8E2C0C66-E2CA-4B4E-A9A0-11F208B7D4D8}" srcOrd="2" destOrd="0" presId="urn:microsoft.com/office/officeart/2018/2/layout/IconVerticalSolidList"/>
    <dgm:cxn modelId="{2DDB39A3-2BED-41C4-8469-EDCBE12009BD}" type="presParOf" srcId="{209B2447-A020-4210-A52C-7B6FF1B698D0}" destId="{9509EB38-4315-4EE4-BDF3-4FCFD13892D1}" srcOrd="3" destOrd="0" presId="urn:microsoft.com/office/officeart/2018/2/layout/IconVerticalSolidList"/>
    <dgm:cxn modelId="{5B19F636-DD62-4FB1-B8D2-CC3B620D5CEC}" type="presParOf" srcId="{209B2447-A020-4210-A52C-7B6FF1B698D0}" destId="{9B329C73-0CCB-4CE8-BF48-40058D11E31A}" srcOrd="4" destOrd="0" presId="urn:microsoft.com/office/officeart/2018/2/layout/IconVerticalSolidList"/>
    <dgm:cxn modelId="{65AD5632-80D9-48D7-A6E0-62666C323FE3}" type="presParOf" srcId="{E643B398-5804-4E4C-97FA-C4C237EAF094}" destId="{99C6FA69-5347-471A-A47A-0DACBD85DAA3}" srcOrd="7" destOrd="0" presId="urn:microsoft.com/office/officeart/2018/2/layout/IconVerticalSolidList"/>
    <dgm:cxn modelId="{F0D2272D-0F4B-49BB-98DE-18046F6F5608}" type="presParOf" srcId="{E643B398-5804-4E4C-97FA-C4C237EAF094}" destId="{45B298E9-78E0-4D6E-83C0-8A72D2AF7E78}" srcOrd="8" destOrd="0" presId="urn:microsoft.com/office/officeart/2018/2/layout/IconVerticalSolidList"/>
    <dgm:cxn modelId="{2336FA57-6F2B-45F4-8093-DEE2A1C07FB0}" type="presParOf" srcId="{45B298E9-78E0-4D6E-83C0-8A72D2AF7E78}" destId="{ED204F28-0E2E-4205-A4C7-E2074DA07354}" srcOrd="0" destOrd="0" presId="urn:microsoft.com/office/officeart/2018/2/layout/IconVerticalSolidList"/>
    <dgm:cxn modelId="{5C457254-C53E-43CE-B7A4-F79424E9151C}" type="presParOf" srcId="{45B298E9-78E0-4D6E-83C0-8A72D2AF7E78}" destId="{8098CE99-8F40-48E2-9887-E92A8C69FFE6}" srcOrd="1" destOrd="0" presId="urn:microsoft.com/office/officeart/2018/2/layout/IconVerticalSolidList"/>
    <dgm:cxn modelId="{87AD585D-D976-49DB-9D03-70C262B756C4}" type="presParOf" srcId="{45B298E9-78E0-4D6E-83C0-8A72D2AF7E78}" destId="{240FFAC1-CCFF-47EF-A6CC-59E18D5C6DB7}" srcOrd="2" destOrd="0" presId="urn:microsoft.com/office/officeart/2018/2/layout/IconVerticalSolidList"/>
    <dgm:cxn modelId="{0551A835-E53B-49FA-ACC6-88BBEA6CD6B1}" type="presParOf" srcId="{45B298E9-78E0-4D6E-83C0-8A72D2AF7E78}" destId="{D25E2C6F-6214-4354-91D4-8382C10ABC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4549980-696F-493B-B62E-7F762B245F7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0FFE673-9530-4DCC-993E-516D64008DDA}">
      <dgm:prSet/>
      <dgm:spPr/>
      <dgm:t>
        <a:bodyPr/>
        <a:lstStyle/>
        <a:p>
          <a:r>
            <a:rPr lang="en-US" dirty="0"/>
            <a:t>Student’s full name</a:t>
          </a:r>
        </a:p>
      </dgm:t>
    </dgm:pt>
    <dgm:pt modelId="{1EB72D9C-864E-49D3-888A-3B601872C7FB}" type="parTrans" cxnId="{55154499-6879-4B50-AFE9-C15C1B8AD792}">
      <dgm:prSet/>
      <dgm:spPr/>
      <dgm:t>
        <a:bodyPr/>
        <a:lstStyle/>
        <a:p>
          <a:endParaRPr lang="en-US"/>
        </a:p>
      </dgm:t>
    </dgm:pt>
    <dgm:pt modelId="{8704D388-664D-497B-ABED-BF52EAFA87F0}" type="sibTrans" cxnId="{55154499-6879-4B50-AFE9-C15C1B8AD792}">
      <dgm:prSet/>
      <dgm:spPr/>
      <dgm:t>
        <a:bodyPr/>
        <a:lstStyle/>
        <a:p>
          <a:endParaRPr lang="en-US"/>
        </a:p>
      </dgm:t>
    </dgm:pt>
    <dgm:pt modelId="{BF6ABD8E-A3BD-4B22-AF0B-74F7FE613E5A}">
      <dgm:prSet/>
      <dgm:spPr/>
      <dgm:t>
        <a:bodyPr/>
        <a:lstStyle/>
        <a:p>
          <a:r>
            <a:rPr lang="en-US" dirty="0"/>
            <a:t>Last four digits of the social security number *</a:t>
          </a:r>
        </a:p>
      </dgm:t>
    </dgm:pt>
    <dgm:pt modelId="{17F977AB-8D58-4D1C-9106-D7FDFC726655}" type="parTrans" cxnId="{BADD9D2F-130D-4CC8-B321-8A640A44C5FE}">
      <dgm:prSet/>
      <dgm:spPr/>
      <dgm:t>
        <a:bodyPr/>
        <a:lstStyle/>
        <a:p>
          <a:endParaRPr lang="en-US"/>
        </a:p>
      </dgm:t>
    </dgm:pt>
    <dgm:pt modelId="{C63CD178-7214-42F3-832E-4CB41915FCE7}" type="sibTrans" cxnId="{BADD9D2F-130D-4CC8-B321-8A640A44C5FE}">
      <dgm:prSet/>
      <dgm:spPr/>
      <dgm:t>
        <a:bodyPr/>
        <a:lstStyle/>
        <a:p>
          <a:endParaRPr lang="en-US"/>
        </a:p>
      </dgm:t>
    </dgm:pt>
    <dgm:pt modelId="{0EC24D35-43EC-47FB-B201-836CDEB00E06}">
      <dgm:prSet/>
      <dgm:spPr/>
      <dgm:t>
        <a:bodyPr/>
        <a:lstStyle/>
        <a:p>
          <a:r>
            <a:rPr lang="en-US" dirty="0"/>
            <a:t>Telephone number</a:t>
          </a:r>
        </a:p>
      </dgm:t>
    </dgm:pt>
    <dgm:pt modelId="{99AD4B64-9A08-432A-A806-AD6B39FE9146}" type="parTrans" cxnId="{0DFBE8F8-5D84-4C60-8790-5B8D32BB9B3E}">
      <dgm:prSet/>
      <dgm:spPr/>
      <dgm:t>
        <a:bodyPr/>
        <a:lstStyle/>
        <a:p>
          <a:endParaRPr lang="en-US"/>
        </a:p>
      </dgm:t>
    </dgm:pt>
    <dgm:pt modelId="{1ACE8EB4-A193-4BB1-96CA-BEBFCCE48919}" type="sibTrans" cxnId="{0DFBE8F8-5D84-4C60-8790-5B8D32BB9B3E}">
      <dgm:prSet/>
      <dgm:spPr/>
      <dgm:t>
        <a:bodyPr/>
        <a:lstStyle/>
        <a:p>
          <a:endParaRPr lang="en-US"/>
        </a:p>
      </dgm:t>
    </dgm:pt>
    <dgm:pt modelId="{EE5004F2-0F1E-4FB5-968A-EBBD5CF19D96}">
      <dgm:prSet/>
      <dgm:spPr/>
      <dgm:t>
        <a:bodyPr/>
        <a:lstStyle/>
        <a:p>
          <a:r>
            <a:rPr lang="en-US" dirty="0"/>
            <a:t>Permanent address</a:t>
          </a:r>
        </a:p>
      </dgm:t>
    </dgm:pt>
    <dgm:pt modelId="{FD683AC2-2874-457B-8926-7F77345A7EDE}" type="parTrans" cxnId="{106000AC-D51C-4FB4-9880-65E0CD9E2CC8}">
      <dgm:prSet/>
      <dgm:spPr/>
      <dgm:t>
        <a:bodyPr/>
        <a:lstStyle/>
        <a:p>
          <a:endParaRPr lang="en-US"/>
        </a:p>
      </dgm:t>
    </dgm:pt>
    <dgm:pt modelId="{4A7EA935-44B5-4B73-924D-44F2E5592999}" type="sibTrans" cxnId="{106000AC-D51C-4FB4-9880-65E0CD9E2CC8}">
      <dgm:prSet/>
      <dgm:spPr/>
      <dgm:t>
        <a:bodyPr/>
        <a:lstStyle/>
        <a:p>
          <a:endParaRPr lang="en-US"/>
        </a:p>
      </dgm:t>
    </dgm:pt>
    <dgm:pt modelId="{E322219C-917F-45DC-AB41-732CFD2A2980}">
      <dgm:prSet/>
      <dgm:spPr/>
      <dgm:t>
        <a:bodyPr/>
        <a:lstStyle/>
        <a:p>
          <a:r>
            <a:rPr lang="en-US" dirty="0"/>
            <a:t>Email address</a:t>
          </a:r>
        </a:p>
      </dgm:t>
    </dgm:pt>
    <dgm:pt modelId="{C842322A-603D-439D-B3D0-67DB82E2C40E}" type="parTrans" cxnId="{06AC17AE-8FB2-4A6B-A2F8-0E9ACE0EAA1F}">
      <dgm:prSet/>
      <dgm:spPr/>
      <dgm:t>
        <a:bodyPr/>
        <a:lstStyle/>
        <a:p>
          <a:endParaRPr lang="en-US"/>
        </a:p>
      </dgm:t>
    </dgm:pt>
    <dgm:pt modelId="{1ADD72BF-9837-4554-96B3-E63F3B872836}" type="sibTrans" cxnId="{06AC17AE-8FB2-4A6B-A2F8-0E9ACE0EAA1F}">
      <dgm:prSet/>
      <dgm:spPr/>
      <dgm:t>
        <a:bodyPr/>
        <a:lstStyle/>
        <a:p>
          <a:endParaRPr lang="en-US"/>
        </a:p>
      </dgm:t>
    </dgm:pt>
    <dgm:pt modelId="{D2E5A191-9581-4C48-AD31-1ECAEE3280A1}">
      <dgm:prSet/>
      <dgm:spPr/>
      <dgm:t>
        <a:bodyPr/>
        <a:lstStyle/>
        <a:p>
          <a:r>
            <a:rPr lang="en-US" dirty="0"/>
            <a:t>Starting academic year</a:t>
          </a:r>
        </a:p>
      </dgm:t>
    </dgm:pt>
    <dgm:pt modelId="{B4708199-BD1F-497D-9591-9854C8BDC732}" type="parTrans" cxnId="{11FACD40-34C3-492B-BD87-BE5849EC8E68}">
      <dgm:prSet/>
      <dgm:spPr/>
      <dgm:t>
        <a:bodyPr/>
        <a:lstStyle/>
        <a:p>
          <a:endParaRPr lang="en-US"/>
        </a:p>
      </dgm:t>
    </dgm:pt>
    <dgm:pt modelId="{9AD483F9-BBA7-4C62-A680-9C956CD9C6A6}" type="sibTrans" cxnId="{11FACD40-34C3-492B-BD87-BE5849EC8E68}">
      <dgm:prSet/>
      <dgm:spPr/>
      <dgm:t>
        <a:bodyPr/>
        <a:lstStyle/>
        <a:p>
          <a:endParaRPr lang="en-US"/>
        </a:p>
      </dgm:t>
    </dgm:pt>
    <dgm:pt modelId="{61925FDD-41C4-445D-A872-E2CA7D3BC88D}">
      <dgm:prSet/>
      <dgm:spPr/>
      <dgm:t>
        <a:bodyPr/>
        <a:lstStyle/>
        <a:p>
          <a:r>
            <a:rPr lang="en-US" dirty="0"/>
            <a:t>Anticipated college graduation date</a:t>
          </a:r>
        </a:p>
      </dgm:t>
    </dgm:pt>
    <dgm:pt modelId="{9FFA6F4A-DFB0-4C06-A5F7-D20FB6182B82}" type="parTrans" cxnId="{801A1A3B-B607-4509-9EFE-42833035206A}">
      <dgm:prSet/>
      <dgm:spPr/>
      <dgm:t>
        <a:bodyPr/>
        <a:lstStyle/>
        <a:p>
          <a:endParaRPr lang="en-US"/>
        </a:p>
      </dgm:t>
    </dgm:pt>
    <dgm:pt modelId="{8EF44A10-FBDE-4AA0-AF2F-96DA708C020B}" type="sibTrans" cxnId="{801A1A3B-B607-4509-9EFE-42833035206A}">
      <dgm:prSet/>
      <dgm:spPr/>
      <dgm:t>
        <a:bodyPr/>
        <a:lstStyle/>
        <a:p>
          <a:endParaRPr lang="en-US"/>
        </a:p>
      </dgm:t>
    </dgm:pt>
    <dgm:pt modelId="{4944CB0C-820F-4ED7-AAFF-CBDB287125E9}">
      <dgm:prSet/>
      <dgm:spPr/>
      <dgm:t>
        <a:bodyPr/>
        <a:lstStyle/>
        <a:p>
          <a:r>
            <a:rPr lang="en-US" dirty="0"/>
            <a:t>* Or combination of any four digits</a:t>
          </a:r>
        </a:p>
      </dgm:t>
    </dgm:pt>
    <dgm:pt modelId="{729F398A-3D0F-442B-AC65-4C1F285772DB}" type="parTrans" cxnId="{3B5FEA37-61DB-4E70-8D9E-292F826C8412}">
      <dgm:prSet/>
      <dgm:spPr/>
      <dgm:t>
        <a:bodyPr/>
        <a:lstStyle/>
        <a:p>
          <a:endParaRPr lang="en-US"/>
        </a:p>
      </dgm:t>
    </dgm:pt>
    <dgm:pt modelId="{FF73A03A-EBCD-456B-90F8-E0713BA55387}" type="sibTrans" cxnId="{3B5FEA37-61DB-4E70-8D9E-292F826C8412}">
      <dgm:prSet/>
      <dgm:spPr/>
      <dgm:t>
        <a:bodyPr/>
        <a:lstStyle/>
        <a:p>
          <a:endParaRPr lang="en-US"/>
        </a:p>
      </dgm:t>
    </dgm:pt>
    <dgm:pt modelId="{CF296E3B-5520-41F0-B5B4-79ABC0604180}" type="pres">
      <dgm:prSet presAssocID="{F4549980-696F-493B-B62E-7F762B245F71}" presName="vert0" presStyleCnt="0">
        <dgm:presLayoutVars>
          <dgm:dir/>
          <dgm:animOne val="branch"/>
          <dgm:animLvl val="lvl"/>
        </dgm:presLayoutVars>
      </dgm:prSet>
      <dgm:spPr/>
    </dgm:pt>
    <dgm:pt modelId="{7AFD8823-E40A-4A42-8241-A79D135F5DA1}" type="pres">
      <dgm:prSet presAssocID="{00FFE673-9530-4DCC-993E-516D64008DDA}" presName="thickLine" presStyleLbl="alignNode1" presStyleIdx="0" presStyleCnt="8"/>
      <dgm:spPr/>
    </dgm:pt>
    <dgm:pt modelId="{6B01B1C7-12B6-4D71-A96F-8F20D0DBE790}" type="pres">
      <dgm:prSet presAssocID="{00FFE673-9530-4DCC-993E-516D64008DDA}" presName="horz1" presStyleCnt="0"/>
      <dgm:spPr/>
    </dgm:pt>
    <dgm:pt modelId="{AE964066-EC58-4F19-9D90-48B940330E49}" type="pres">
      <dgm:prSet presAssocID="{00FFE673-9530-4DCC-993E-516D64008DDA}" presName="tx1" presStyleLbl="revTx" presStyleIdx="0" presStyleCnt="8"/>
      <dgm:spPr/>
    </dgm:pt>
    <dgm:pt modelId="{EFCD48A8-4690-41AF-8184-7CC3EB5CCCFD}" type="pres">
      <dgm:prSet presAssocID="{00FFE673-9530-4DCC-993E-516D64008DDA}" presName="vert1" presStyleCnt="0"/>
      <dgm:spPr/>
    </dgm:pt>
    <dgm:pt modelId="{B5F9C61C-263F-4856-9EE1-3B2E9079F41C}" type="pres">
      <dgm:prSet presAssocID="{BF6ABD8E-A3BD-4B22-AF0B-74F7FE613E5A}" presName="thickLine" presStyleLbl="alignNode1" presStyleIdx="1" presStyleCnt="8"/>
      <dgm:spPr/>
    </dgm:pt>
    <dgm:pt modelId="{AF6C0DB7-18A0-4204-9109-C008BE6CEF6E}" type="pres">
      <dgm:prSet presAssocID="{BF6ABD8E-A3BD-4B22-AF0B-74F7FE613E5A}" presName="horz1" presStyleCnt="0"/>
      <dgm:spPr/>
    </dgm:pt>
    <dgm:pt modelId="{9079C6ED-D165-4113-8B93-F0856EC19EA9}" type="pres">
      <dgm:prSet presAssocID="{BF6ABD8E-A3BD-4B22-AF0B-74F7FE613E5A}" presName="tx1" presStyleLbl="revTx" presStyleIdx="1" presStyleCnt="8"/>
      <dgm:spPr/>
    </dgm:pt>
    <dgm:pt modelId="{2AA81473-D9AE-410C-8259-777354A7ABC4}" type="pres">
      <dgm:prSet presAssocID="{BF6ABD8E-A3BD-4B22-AF0B-74F7FE613E5A}" presName="vert1" presStyleCnt="0"/>
      <dgm:spPr/>
    </dgm:pt>
    <dgm:pt modelId="{A6885C81-C015-42C4-8F41-37924F81822D}" type="pres">
      <dgm:prSet presAssocID="{0EC24D35-43EC-47FB-B201-836CDEB00E06}" presName="thickLine" presStyleLbl="alignNode1" presStyleIdx="2" presStyleCnt="8"/>
      <dgm:spPr/>
    </dgm:pt>
    <dgm:pt modelId="{96BBB582-53F9-4F60-A6D6-2EE70D7BB300}" type="pres">
      <dgm:prSet presAssocID="{0EC24D35-43EC-47FB-B201-836CDEB00E06}" presName="horz1" presStyleCnt="0"/>
      <dgm:spPr/>
    </dgm:pt>
    <dgm:pt modelId="{8FC6BAFB-3D54-4C47-BFF4-5A12462FFAAA}" type="pres">
      <dgm:prSet presAssocID="{0EC24D35-43EC-47FB-B201-836CDEB00E06}" presName="tx1" presStyleLbl="revTx" presStyleIdx="2" presStyleCnt="8"/>
      <dgm:spPr/>
    </dgm:pt>
    <dgm:pt modelId="{9BAC7526-DC5E-4743-AE69-F0645546ED85}" type="pres">
      <dgm:prSet presAssocID="{0EC24D35-43EC-47FB-B201-836CDEB00E06}" presName="vert1" presStyleCnt="0"/>
      <dgm:spPr/>
    </dgm:pt>
    <dgm:pt modelId="{5188A276-E65F-40D6-8BB3-0C9F88312982}" type="pres">
      <dgm:prSet presAssocID="{EE5004F2-0F1E-4FB5-968A-EBBD5CF19D96}" presName="thickLine" presStyleLbl="alignNode1" presStyleIdx="3" presStyleCnt="8"/>
      <dgm:spPr/>
    </dgm:pt>
    <dgm:pt modelId="{E0DFB20F-023A-4299-9EDE-9B296A22340D}" type="pres">
      <dgm:prSet presAssocID="{EE5004F2-0F1E-4FB5-968A-EBBD5CF19D96}" presName="horz1" presStyleCnt="0"/>
      <dgm:spPr/>
    </dgm:pt>
    <dgm:pt modelId="{C66348FF-5605-46F4-9353-FCBBAA244DC3}" type="pres">
      <dgm:prSet presAssocID="{EE5004F2-0F1E-4FB5-968A-EBBD5CF19D96}" presName="tx1" presStyleLbl="revTx" presStyleIdx="3" presStyleCnt="8"/>
      <dgm:spPr/>
    </dgm:pt>
    <dgm:pt modelId="{A44DAE03-65D9-4C35-906D-0393E1D241A3}" type="pres">
      <dgm:prSet presAssocID="{EE5004F2-0F1E-4FB5-968A-EBBD5CF19D96}" presName="vert1" presStyleCnt="0"/>
      <dgm:spPr/>
    </dgm:pt>
    <dgm:pt modelId="{0BA665CA-4C2A-4985-958C-CA4B46F73324}" type="pres">
      <dgm:prSet presAssocID="{E322219C-917F-45DC-AB41-732CFD2A2980}" presName="thickLine" presStyleLbl="alignNode1" presStyleIdx="4" presStyleCnt="8"/>
      <dgm:spPr/>
    </dgm:pt>
    <dgm:pt modelId="{3B691B58-CD30-4B19-B5AF-FA2D17C5F53F}" type="pres">
      <dgm:prSet presAssocID="{E322219C-917F-45DC-AB41-732CFD2A2980}" presName="horz1" presStyleCnt="0"/>
      <dgm:spPr/>
    </dgm:pt>
    <dgm:pt modelId="{DB4A8E76-B76D-470F-BEAB-C182EE215EE2}" type="pres">
      <dgm:prSet presAssocID="{E322219C-917F-45DC-AB41-732CFD2A2980}" presName="tx1" presStyleLbl="revTx" presStyleIdx="4" presStyleCnt="8"/>
      <dgm:spPr/>
    </dgm:pt>
    <dgm:pt modelId="{239EA61B-6758-483F-BACE-8B4F3D48E082}" type="pres">
      <dgm:prSet presAssocID="{E322219C-917F-45DC-AB41-732CFD2A2980}" presName="vert1" presStyleCnt="0"/>
      <dgm:spPr/>
    </dgm:pt>
    <dgm:pt modelId="{4818A0BF-3B72-4F74-B8DC-2B9A574DDAFA}" type="pres">
      <dgm:prSet presAssocID="{D2E5A191-9581-4C48-AD31-1ECAEE3280A1}" presName="thickLine" presStyleLbl="alignNode1" presStyleIdx="5" presStyleCnt="8"/>
      <dgm:spPr/>
    </dgm:pt>
    <dgm:pt modelId="{668A0CF6-1CB0-4FDC-9F00-C9423CD08A0B}" type="pres">
      <dgm:prSet presAssocID="{D2E5A191-9581-4C48-AD31-1ECAEE3280A1}" presName="horz1" presStyleCnt="0"/>
      <dgm:spPr/>
    </dgm:pt>
    <dgm:pt modelId="{F43040BE-0AB6-4590-8409-091901F1A3C7}" type="pres">
      <dgm:prSet presAssocID="{D2E5A191-9581-4C48-AD31-1ECAEE3280A1}" presName="tx1" presStyleLbl="revTx" presStyleIdx="5" presStyleCnt="8"/>
      <dgm:spPr/>
    </dgm:pt>
    <dgm:pt modelId="{7D89D7F0-AD4A-4113-AEE2-A99D0CB1651E}" type="pres">
      <dgm:prSet presAssocID="{D2E5A191-9581-4C48-AD31-1ECAEE3280A1}" presName="vert1" presStyleCnt="0"/>
      <dgm:spPr/>
    </dgm:pt>
    <dgm:pt modelId="{9AAD6831-A700-4C84-8889-DFE0F8CE06E2}" type="pres">
      <dgm:prSet presAssocID="{61925FDD-41C4-445D-A872-E2CA7D3BC88D}" presName="thickLine" presStyleLbl="alignNode1" presStyleIdx="6" presStyleCnt="8"/>
      <dgm:spPr/>
    </dgm:pt>
    <dgm:pt modelId="{53E40ABB-5B11-469C-AACF-A149C688591A}" type="pres">
      <dgm:prSet presAssocID="{61925FDD-41C4-445D-A872-E2CA7D3BC88D}" presName="horz1" presStyleCnt="0"/>
      <dgm:spPr/>
    </dgm:pt>
    <dgm:pt modelId="{FE745021-900A-41EC-868D-E02C17518894}" type="pres">
      <dgm:prSet presAssocID="{61925FDD-41C4-445D-A872-E2CA7D3BC88D}" presName="tx1" presStyleLbl="revTx" presStyleIdx="6" presStyleCnt="8"/>
      <dgm:spPr/>
    </dgm:pt>
    <dgm:pt modelId="{12578D28-706C-4A5E-9B05-AB5A34094B7F}" type="pres">
      <dgm:prSet presAssocID="{61925FDD-41C4-445D-A872-E2CA7D3BC88D}" presName="vert1" presStyleCnt="0"/>
      <dgm:spPr/>
    </dgm:pt>
    <dgm:pt modelId="{2861A69C-8CA2-4DEA-8C9D-5D38F1EF7590}" type="pres">
      <dgm:prSet presAssocID="{4944CB0C-820F-4ED7-AAFF-CBDB287125E9}" presName="thickLine" presStyleLbl="alignNode1" presStyleIdx="7" presStyleCnt="8"/>
      <dgm:spPr/>
    </dgm:pt>
    <dgm:pt modelId="{91D88F5E-EF0F-4125-AB2E-4501AAC60A1F}" type="pres">
      <dgm:prSet presAssocID="{4944CB0C-820F-4ED7-AAFF-CBDB287125E9}" presName="horz1" presStyleCnt="0"/>
      <dgm:spPr/>
    </dgm:pt>
    <dgm:pt modelId="{66F2740F-3151-4F9F-860A-E92F3E97559E}" type="pres">
      <dgm:prSet presAssocID="{4944CB0C-820F-4ED7-AAFF-CBDB287125E9}" presName="tx1" presStyleLbl="revTx" presStyleIdx="7" presStyleCnt="8"/>
      <dgm:spPr/>
    </dgm:pt>
    <dgm:pt modelId="{02684818-0497-422E-9CD9-5B6619960AFB}" type="pres">
      <dgm:prSet presAssocID="{4944CB0C-820F-4ED7-AAFF-CBDB287125E9}" presName="vert1" presStyleCnt="0"/>
      <dgm:spPr/>
    </dgm:pt>
  </dgm:ptLst>
  <dgm:cxnLst>
    <dgm:cxn modelId="{A7F5A217-C4F2-4888-AE0B-700C47ACAA88}" type="presOf" srcId="{F4549980-696F-493B-B62E-7F762B245F71}" destId="{CF296E3B-5520-41F0-B5B4-79ABC0604180}" srcOrd="0" destOrd="0" presId="urn:microsoft.com/office/officeart/2008/layout/LinedList"/>
    <dgm:cxn modelId="{3356E922-A355-42C3-BC15-9E61DBC928E6}" type="presOf" srcId="{0EC24D35-43EC-47FB-B201-836CDEB00E06}" destId="{8FC6BAFB-3D54-4C47-BFF4-5A12462FFAAA}" srcOrd="0" destOrd="0" presId="urn:microsoft.com/office/officeart/2008/layout/LinedList"/>
    <dgm:cxn modelId="{35153223-8E26-4427-8D2B-69205BE40572}" type="presOf" srcId="{61925FDD-41C4-445D-A872-E2CA7D3BC88D}" destId="{FE745021-900A-41EC-868D-E02C17518894}" srcOrd="0" destOrd="0" presId="urn:microsoft.com/office/officeart/2008/layout/LinedList"/>
    <dgm:cxn modelId="{BADD9D2F-130D-4CC8-B321-8A640A44C5FE}" srcId="{F4549980-696F-493B-B62E-7F762B245F71}" destId="{BF6ABD8E-A3BD-4B22-AF0B-74F7FE613E5A}" srcOrd="1" destOrd="0" parTransId="{17F977AB-8D58-4D1C-9106-D7FDFC726655}" sibTransId="{C63CD178-7214-42F3-832E-4CB41915FCE7}"/>
    <dgm:cxn modelId="{3B5FEA37-61DB-4E70-8D9E-292F826C8412}" srcId="{F4549980-696F-493B-B62E-7F762B245F71}" destId="{4944CB0C-820F-4ED7-AAFF-CBDB287125E9}" srcOrd="7" destOrd="0" parTransId="{729F398A-3D0F-442B-AC65-4C1F285772DB}" sibTransId="{FF73A03A-EBCD-456B-90F8-E0713BA55387}"/>
    <dgm:cxn modelId="{14B60A38-4F00-42B3-93BA-23138E9E3C06}" type="presOf" srcId="{E322219C-917F-45DC-AB41-732CFD2A2980}" destId="{DB4A8E76-B76D-470F-BEAB-C182EE215EE2}" srcOrd="0" destOrd="0" presId="urn:microsoft.com/office/officeart/2008/layout/LinedList"/>
    <dgm:cxn modelId="{801A1A3B-B607-4509-9EFE-42833035206A}" srcId="{F4549980-696F-493B-B62E-7F762B245F71}" destId="{61925FDD-41C4-445D-A872-E2CA7D3BC88D}" srcOrd="6" destOrd="0" parTransId="{9FFA6F4A-DFB0-4C06-A5F7-D20FB6182B82}" sibTransId="{8EF44A10-FBDE-4AA0-AF2F-96DA708C020B}"/>
    <dgm:cxn modelId="{11FACD40-34C3-492B-BD87-BE5849EC8E68}" srcId="{F4549980-696F-493B-B62E-7F762B245F71}" destId="{D2E5A191-9581-4C48-AD31-1ECAEE3280A1}" srcOrd="5" destOrd="0" parTransId="{B4708199-BD1F-497D-9591-9854C8BDC732}" sibTransId="{9AD483F9-BBA7-4C62-A680-9C956CD9C6A6}"/>
    <dgm:cxn modelId="{3B58B34F-3CD2-4E05-9BD9-74B3BED08D8A}" type="presOf" srcId="{EE5004F2-0F1E-4FB5-968A-EBBD5CF19D96}" destId="{C66348FF-5605-46F4-9353-FCBBAA244DC3}" srcOrd="0" destOrd="0" presId="urn:microsoft.com/office/officeart/2008/layout/LinedList"/>
    <dgm:cxn modelId="{5C818D8F-A3B3-4324-8526-EDEF8B7C7F7C}" type="presOf" srcId="{00FFE673-9530-4DCC-993E-516D64008DDA}" destId="{AE964066-EC58-4F19-9D90-48B940330E49}" srcOrd="0" destOrd="0" presId="urn:microsoft.com/office/officeart/2008/layout/LinedList"/>
    <dgm:cxn modelId="{55154499-6879-4B50-AFE9-C15C1B8AD792}" srcId="{F4549980-696F-493B-B62E-7F762B245F71}" destId="{00FFE673-9530-4DCC-993E-516D64008DDA}" srcOrd="0" destOrd="0" parTransId="{1EB72D9C-864E-49D3-888A-3B601872C7FB}" sibTransId="{8704D388-664D-497B-ABED-BF52EAFA87F0}"/>
    <dgm:cxn modelId="{7C96159D-DF28-45EF-9CAB-F33417E804D5}" type="presOf" srcId="{4944CB0C-820F-4ED7-AAFF-CBDB287125E9}" destId="{66F2740F-3151-4F9F-860A-E92F3E97559E}" srcOrd="0" destOrd="0" presId="urn:microsoft.com/office/officeart/2008/layout/LinedList"/>
    <dgm:cxn modelId="{8972C7A0-BB7E-4223-ACDC-96E7078B6153}" type="presOf" srcId="{BF6ABD8E-A3BD-4B22-AF0B-74F7FE613E5A}" destId="{9079C6ED-D165-4113-8B93-F0856EC19EA9}" srcOrd="0" destOrd="0" presId="urn:microsoft.com/office/officeart/2008/layout/LinedList"/>
    <dgm:cxn modelId="{106000AC-D51C-4FB4-9880-65E0CD9E2CC8}" srcId="{F4549980-696F-493B-B62E-7F762B245F71}" destId="{EE5004F2-0F1E-4FB5-968A-EBBD5CF19D96}" srcOrd="3" destOrd="0" parTransId="{FD683AC2-2874-457B-8926-7F77345A7EDE}" sibTransId="{4A7EA935-44B5-4B73-924D-44F2E5592999}"/>
    <dgm:cxn modelId="{06AC17AE-8FB2-4A6B-A2F8-0E9ACE0EAA1F}" srcId="{F4549980-696F-493B-B62E-7F762B245F71}" destId="{E322219C-917F-45DC-AB41-732CFD2A2980}" srcOrd="4" destOrd="0" parTransId="{C842322A-603D-439D-B3D0-67DB82E2C40E}" sibTransId="{1ADD72BF-9837-4554-96B3-E63F3B872836}"/>
    <dgm:cxn modelId="{48B361C9-DF26-4765-91D9-7CB745F931C2}" type="presOf" srcId="{D2E5A191-9581-4C48-AD31-1ECAEE3280A1}" destId="{F43040BE-0AB6-4590-8409-091901F1A3C7}" srcOrd="0" destOrd="0" presId="urn:microsoft.com/office/officeart/2008/layout/LinedList"/>
    <dgm:cxn modelId="{0DFBE8F8-5D84-4C60-8790-5B8D32BB9B3E}" srcId="{F4549980-696F-493B-B62E-7F762B245F71}" destId="{0EC24D35-43EC-47FB-B201-836CDEB00E06}" srcOrd="2" destOrd="0" parTransId="{99AD4B64-9A08-432A-A806-AD6B39FE9146}" sibTransId="{1ACE8EB4-A193-4BB1-96CA-BEBFCCE48919}"/>
    <dgm:cxn modelId="{808335A7-1564-49EE-9054-716BB637992C}" type="presParOf" srcId="{CF296E3B-5520-41F0-B5B4-79ABC0604180}" destId="{7AFD8823-E40A-4A42-8241-A79D135F5DA1}" srcOrd="0" destOrd="0" presId="urn:microsoft.com/office/officeart/2008/layout/LinedList"/>
    <dgm:cxn modelId="{D5C864E1-344C-4850-BA55-B650A27E1367}" type="presParOf" srcId="{CF296E3B-5520-41F0-B5B4-79ABC0604180}" destId="{6B01B1C7-12B6-4D71-A96F-8F20D0DBE790}" srcOrd="1" destOrd="0" presId="urn:microsoft.com/office/officeart/2008/layout/LinedList"/>
    <dgm:cxn modelId="{170A90C1-178E-4452-B8CE-26086319813F}" type="presParOf" srcId="{6B01B1C7-12B6-4D71-A96F-8F20D0DBE790}" destId="{AE964066-EC58-4F19-9D90-48B940330E49}" srcOrd="0" destOrd="0" presId="urn:microsoft.com/office/officeart/2008/layout/LinedList"/>
    <dgm:cxn modelId="{D724A603-00DD-4656-A2C0-C59FF9DB0C26}" type="presParOf" srcId="{6B01B1C7-12B6-4D71-A96F-8F20D0DBE790}" destId="{EFCD48A8-4690-41AF-8184-7CC3EB5CCCFD}" srcOrd="1" destOrd="0" presId="urn:microsoft.com/office/officeart/2008/layout/LinedList"/>
    <dgm:cxn modelId="{8A21942E-9C43-4707-816C-6AC5C00808B8}" type="presParOf" srcId="{CF296E3B-5520-41F0-B5B4-79ABC0604180}" destId="{B5F9C61C-263F-4856-9EE1-3B2E9079F41C}" srcOrd="2" destOrd="0" presId="urn:microsoft.com/office/officeart/2008/layout/LinedList"/>
    <dgm:cxn modelId="{5EA69852-0CC6-4727-AAE4-1EE040080DF2}" type="presParOf" srcId="{CF296E3B-5520-41F0-B5B4-79ABC0604180}" destId="{AF6C0DB7-18A0-4204-9109-C008BE6CEF6E}" srcOrd="3" destOrd="0" presId="urn:microsoft.com/office/officeart/2008/layout/LinedList"/>
    <dgm:cxn modelId="{269754AD-450F-4811-9BDC-798E3CDFC93B}" type="presParOf" srcId="{AF6C0DB7-18A0-4204-9109-C008BE6CEF6E}" destId="{9079C6ED-D165-4113-8B93-F0856EC19EA9}" srcOrd="0" destOrd="0" presId="urn:microsoft.com/office/officeart/2008/layout/LinedList"/>
    <dgm:cxn modelId="{6FA8A358-1AEA-44B2-80BB-9844F970903D}" type="presParOf" srcId="{AF6C0DB7-18A0-4204-9109-C008BE6CEF6E}" destId="{2AA81473-D9AE-410C-8259-777354A7ABC4}" srcOrd="1" destOrd="0" presId="urn:microsoft.com/office/officeart/2008/layout/LinedList"/>
    <dgm:cxn modelId="{571EF046-F4E3-4028-92AF-FC720D6F4C8F}" type="presParOf" srcId="{CF296E3B-5520-41F0-B5B4-79ABC0604180}" destId="{A6885C81-C015-42C4-8F41-37924F81822D}" srcOrd="4" destOrd="0" presId="urn:microsoft.com/office/officeart/2008/layout/LinedList"/>
    <dgm:cxn modelId="{B158961C-0C80-4400-A612-7C06AFA1369F}" type="presParOf" srcId="{CF296E3B-5520-41F0-B5B4-79ABC0604180}" destId="{96BBB582-53F9-4F60-A6D6-2EE70D7BB300}" srcOrd="5" destOrd="0" presId="urn:microsoft.com/office/officeart/2008/layout/LinedList"/>
    <dgm:cxn modelId="{2C351252-A091-4139-8AAA-1474869BD0E3}" type="presParOf" srcId="{96BBB582-53F9-4F60-A6D6-2EE70D7BB300}" destId="{8FC6BAFB-3D54-4C47-BFF4-5A12462FFAAA}" srcOrd="0" destOrd="0" presId="urn:microsoft.com/office/officeart/2008/layout/LinedList"/>
    <dgm:cxn modelId="{AD169771-D676-402C-B67F-DF86252C55F9}" type="presParOf" srcId="{96BBB582-53F9-4F60-A6D6-2EE70D7BB300}" destId="{9BAC7526-DC5E-4743-AE69-F0645546ED85}" srcOrd="1" destOrd="0" presId="urn:microsoft.com/office/officeart/2008/layout/LinedList"/>
    <dgm:cxn modelId="{953BB2F3-C616-4251-BB77-5F598D673F43}" type="presParOf" srcId="{CF296E3B-5520-41F0-B5B4-79ABC0604180}" destId="{5188A276-E65F-40D6-8BB3-0C9F88312982}" srcOrd="6" destOrd="0" presId="urn:microsoft.com/office/officeart/2008/layout/LinedList"/>
    <dgm:cxn modelId="{509DE6AF-26C2-4C58-B70A-7DE87BCCF8D0}" type="presParOf" srcId="{CF296E3B-5520-41F0-B5B4-79ABC0604180}" destId="{E0DFB20F-023A-4299-9EDE-9B296A22340D}" srcOrd="7" destOrd="0" presId="urn:microsoft.com/office/officeart/2008/layout/LinedList"/>
    <dgm:cxn modelId="{C1DFCBBA-F446-45DC-BDD7-C77A24250C27}" type="presParOf" srcId="{E0DFB20F-023A-4299-9EDE-9B296A22340D}" destId="{C66348FF-5605-46F4-9353-FCBBAA244DC3}" srcOrd="0" destOrd="0" presId="urn:microsoft.com/office/officeart/2008/layout/LinedList"/>
    <dgm:cxn modelId="{E076D227-90AC-4660-B32E-C23AA6C6C6E9}" type="presParOf" srcId="{E0DFB20F-023A-4299-9EDE-9B296A22340D}" destId="{A44DAE03-65D9-4C35-906D-0393E1D241A3}" srcOrd="1" destOrd="0" presId="urn:microsoft.com/office/officeart/2008/layout/LinedList"/>
    <dgm:cxn modelId="{4DE7D228-44CA-45E3-A8EA-77EB49175F35}" type="presParOf" srcId="{CF296E3B-5520-41F0-B5B4-79ABC0604180}" destId="{0BA665CA-4C2A-4985-958C-CA4B46F73324}" srcOrd="8" destOrd="0" presId="urn:microsoft.com/office/officeart/2008/layout/LinedList"/>
    <dgm:cxn modelId="{73D02DD5-C7D4-47D6-8B5C-EE1D41C165CF}" type="presParOf" srcId="{CF296E3B-5520-41F0-B5B4-79ABC0604180}" destId="{3B691B58-CD30-4B19-B5AF-FA2D17C5F53F}" srcOrd="9" destOrd="0" presId="urn:microsoft.com/office/officeart/2008/layout/LinedList"/>
    <dgm:cxn modelId="{8BE79BE9-A41B-4E86-995A-F790DAC54F11}" type="presParOf" srcId="{3B691B58-CD30-4B19-B5AF-FA2D17C5F53F}" destId="{DB4A8E76-B76D-470F-BEAB-C182EE215EE2}" srcOrd="0" destOrd="0" presId="urn:microsoft.com/office/officeart/2008/layout/LinedList"/>
    <dgm:cxn modelId="{253EB6D6-44DB-4A2E-BD3B-330BBD6794EF}" type="presParOf" srcId="{3B691B58-CD30-4B19-B5AF-FA2D17C5F53F}" destId="{239EA61B-6758-483F-BACE-8B4F3D48E082}" srcOrd="1" destOrd="0" presId="urn:microsoft.com/office/officeart/2008/layout/LinedList"/>
    <dgm:cxn modelId="{64F292A7-974E-484D-96E9-F5946A1265FA}" type="presParOf" srcId="{CF296E3B-5520-41F0-B5B4-79ABC0604180}" destId="{4818A0BF-3B72-4F74-B8DC-2B9A574DDAFA}" srcOrd="10" destOrd="0" presId="urn:microsoft.com/office/officeart/2008/layout/LinedList"/>
    <dgm:cxn modelId="{CC15620F-8FEE-472E-89B2-6E4A1AAD5F8B}" type="presParOf" srcId="{CF296E3B-5520-41F0-B5B4-79ABC0604180}" destId="{668A0CF6-1CB0-4FDC-9F00-C9423CD08A0B}" srcOrd="11" destOrd="0" presId="urn:microsoft.com/office/officeart/2008/layout/LinedList"/>
    <dgm:cxn modelId="{BBBA5213-56FE-4663-B0D2-CA2A41E4AEC8}" type="presParOf" srcId="{668A0CF6-1CB0-4FDC-9F00-C9423CD08A0B}" destId="{F43040BE-0AB6-4590-8409-091901F1A3C7}" srcOrd="0" destOrd="0" presId="urn:microsoft.com/office/officeart/2008/layout/LinedList"/>
    <dgm:cxn modelId="{C0C43321-3110-4795-9D17-874EACAE06FC}" type="presParOf" srcId="{668A0CF6-1CB0-4FDC-9F00-C9423CD08A0B}" destId="{7D89D7F0-AD4A-4113-AEE2-A99D0CB1651E}" srcOrd="1" destOrd="0" presId="urn:microsoft.com/office/officeart/2008/layout/LinedList"/>
    <dgm:cxn modelId="{026CDDF7-C473-4FB7-AAD4-E936DA909CA0}" type="presParOf" srcId="{CF296E3B-5520-41F0-B5B4-79ABC0604180}" destId="{9AAD6831-A700-4C84-8889-DFE0F8CE06E2}" srcOrd="12" destOrd="0" presId="urn:microsoft.com/office/officeart/2008/layout/LinedList"/>
    <dgm:cxn modelId="{73B0C3BD-366B-4114-8D37-C17661C4FB44}" type="presParOf" srcId="{CF296E3B-5520-41F0-B5B4-79ABC0604180}" destId="{53E40ABB-5B11-469C-AACF-A149C688591A}" srcOrd="13" destOrd="0" presId="urn:microsoft.com/office/officeart/2008/layout/LinedList"/>
    <dgm:cxn modelId="{6D89C711-D010-403B-849C-1760D18FE858}" type="presParOf" srcId="{53E40ABB-5B11-469C-AACF-A149C688591A}" destId="{FE745021-900A-41EC-868D-E02C17518894}" srcOrd="0" destOrd="0" presId="urn:microsoft.com/office/officeart/2008/layout/LinedList"/>
    <dgm:cxn modelId="{19AD51D3-66CF-4CC0-BCD9-310121427D90}" type="presParOf" srcId="{53E40ABB-5B11-469C-AACF-A149C688591A}" destId="{12578D28-706C-4A5E-9B05-AB5A34094B7F}" srcOrd="1" destOrd="0" presId="urn:microsoft.com/office/officeart/2008/layout/LinedList"/>
    <dgm:cxn modelId="{ADC37976-7BDA-46AC-BD5C-7A46D14A8AA2}" type="presParOf" srcId="{CF296E3B-5520-41F0-B5B4-79ABC0604180}" destId="{2861A69C-8CA2-4DEA-8C9D-5D38F1EF7590}" srcOrd="14" destOrd="0" presId="urn:microsoft.com/office/officeart/2008/layout/LinedList"/>
    <dgm:cxn modelId="{F89106B1-B576-4FC6-90D8-18469DB0C168}" type="presParOf" srcId="{CF296E3B-5520-41F0-B5B4-79ABC0604180}" destId="{91D88F5E-EF0F-4125-AB2E-4501AAC60A1F}" srcOrd="15" destOrd="0" presId="urn:microsoft.com/office/officeart/2008/layout/LinedList"/>
    <dgm:cxn modelId="{E1B4D894-C750-45A9-BCD9-315C7F9BB8B2}" type="presParOf" srcId="{91D88F5E-EF0F-4125-AB2E-4501AAC60A1F}" destId="{66F2740F-3151-4F9F-860A-E92F3E97559E}" srcOrd="0" destOrd="0" presId="urn:microsoft.com/office/officeart/2008/layout/LinedList"/>
    <dgm:cxn modelId="{CE0139AA-F2B4-4800-8C8C-1C3363955836}" type="presParOf" srcId="{91D88F5E-EF0F-4125-AB2E-4501AAC60A1F}" destId="{02684818-0497-422E-9CD9-5B6619960A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13CF453-13A1-4B0A-8BFA-1F2BEA03E7F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B36A5D3-BFF7-451B-8485-75B3717846A7}">
      <dgm:prSet/>
      <dgm:spPr/>
      <dgm:t>
        <a:bodyPr/>
        <a:lstStyle/>
        <a:p>
          <a:r>
            <a:rPr lang="en-US" dirty="0"/>
            <a:t>Full name of employee and the employee’s school email address</a:t>
          </a:r>
        </a:p>
      </dgm:t>
    </dgm:pt>
    <dgm:pt modelId="{20A0DE64-AD66-4C95-9C97-91877BE935D5}" type="parTrans" cxnId="{90E70D6B-7BEA-4871-8080-FE44F0D35407}">
      <dgm:prSet/>
      <dgm:spPr/>
      <dgm:t>
        <a:bodyPr/>
        <a:lstStyle/>
        <a:p>
          <a:endParaRPr lang="en-US"/>
        </a:p>
      </dgm:t>
    </dgm:pt>
    <dgm:pt modelId="{9199D9DB-8406-464D-B293-6C5AF1DA957F}" type="sibTrans" cxnId="{90E70D6B-7BEA-4871-8080-FE44F0D35407}">
      <dgm:prSet/>
      <dgm:spPr/>
      <dgm:t>
        <a:bodyPr/>
        <a:lstStyle/>
        <a:p>
          <a:endParaRPr lang="en-US"/>
        </a:p>
      </dgm:t>
    </dgm:pt>
    <dgm:pt modelId="{0F7A47EA-09F3-495C-A99E-8AA2563B1EA4}">
      <dgm:prSet/>
      <dgm:spPr/>
      <dgm:t>
        <a:bodyPr/>
        <a:lstStyle/>
        <a:p>
          <a:r>
            <a:rPr lang="en-US" dirty="0"/>
            <a:t>Employee’s campus position</a:t>
          </a:r>
        </a:p>
      </dgm:t>
    </dgm:pt>
    <dgm:pt modelId="{480E2297-6F7E-4FC4-8190-6EC72DA56521}" type="parTrans" cxnId="{3015225C-9412-4B8F-AE1E-3DFB37463FAB}">
      <dgm:prSet/>
      <dgm:spPr/>
      <dgm:t>
        <a:bodyPr/>
        <a:lstStyle/>
        <a:p>
          <a:endParaRPr lang="en-US"/>
        </a:p>
      </dgm:t>
    </dgm:pt>
    <dgm:pt modelId="{E6EFC7BC-3D5F-4E40-A480-64C83EF7BBB8}" type="sibTrans" cxnId="{3015225C-9412-4B8F-AE1E-3DFB37463FAB}">
      <dgm:prSet/>
      <dgm:spPr/>
      <dgm:t>
        <a:bodyPr/>
        <a:lstStyle/>
        <a:p>
          <a:endParaRPr lang="en-US"/>
        </a:p>
      </dgm:t>
    </dgm:pt>
    <dgm:pt modelId="{E36BB288-389B-4B91-818D-C29F889C1CF4}">
      <dgm:prSet/>
      <dgm:spPr/>
      <dgm:t>
        <a:bodyPr/>
        <a:lstStyle/>
        <a:p>
          <a:r>
            <a:rPr lang="en-US" dirty="0"/>
            <a:t>Years of employment with current employer</a:t>
          </a:r>
        </a:p>
      </dgm:t>
    </dgm:pt>
    <dgm:pt modelId="{89EF586A-4285-4D94-9605-C1D18AF7710B}" type="parTrans" cxnId="{D32D3FF7-3F16-4C67-B7C6-E8A5C2B38E63}">
      <dgm:prSet/>
      <dgm:spPr/>
      <dgm:t>
        <a:bodyPr/>
        <a:lstStyle/>
        <a:p>
          <a:endParaRPr lang="en-US"/>
        </a:p>
      </dgm:t>
    </dgm:pt>
    <dgm:pt modelId="{A24DF66F-ABD6-486B-A42A-DB2D4C89C85C}" type="sibTrans" cxnId="{D32D3FF7-3F16-4C67-B7C6-E8A5C2B38E63}">
      <dgm:prSet/>
      <dgm:spPr/>
      <dgm:t>
        <a:bodyPr/>
        <a:lstStyle/>
        <a:p>
          <a:endParaRPr lang="en-US"/>
        </a:p>
      </dgm:t>
    </dgm:pt>
    <dgm:pt modelId="{92EC7304-7795-4FD3-8F22-5A2F7D3FAAAC}">
      <dgm:prSet/>
      <dgm:spPr/>
      <dgm:t>
        <a:bodyPr/>
        <a:lstStyle/>
        <a:p>
          <a:r>
            <a:rPr lang="en-US" dirty="0"/>
            <a:t>The TE Liaison Officer has the right and responsibility to request documents such as IRS tax returns or other official papers which demonstrate you are responsible for the student’s educational expenses.</a:t>
          </a:r>
        </a:p>
      </dgm:t>
    </dgm:pt>
    <dgm:pt modelId="{B98338AB-D3A8-4D35-87C6-017E8C493783}" type="parTrans" cxnId="{E0445D09-98FF-49ED-AF01-BFBD0F3DCD43}">
      <dgm:prSet/>
      <dgm:spPr/>
      <dgm:t>
        <a:bodyPr/>
        <a:lstStyle/>
        <a:p>
          <a:endParaRPr lang="en-US"/>
        </a:p>
      </dgm:t>
    </dgm:pt>
    <dgm:pt modelId="{60F67E18-D625-4F0C-BA8B-256D2FFE6049}" type="sibTrans" cxnId="{E0445D09-98FF-49ED-AF01-BFBD0F3DCD43}">
      <dgm:prSet/>
      <dgm:spPr/>
      <dgm:t>
        <a:bodyPr/>
        <a:lstStyle/>
        <a:p>
          <a:endParaRPr lang="en-US"/>
        </a:p>
      </dgm:t>
    </dgm:pt>
    <dgm:pt modelId="{ABD57035-CD27-4C24-B885-642623603BEF}" type="pres">
      <dgm:prSet presAssocID="{113CF453-13A1-4B0A-8BFA-1F2BEA03E7F5}" presName="vert0" presStyleCnt="0">
        <dgm:presLayoutVars>
          <dgm:dir/>
          <dgm:animOne val="branch"/>
          <dgm:animLvl val="lvl"/>
        </dgm:presLayoutVars>
      </dgm:prSet>
      <dgm:spPr/>
    </dgm:pt>
    <dgm:pt modelId="{FA122F69-F439-4886-A4AE-34B7D00B4C1D}" type="pres">
      <dgm:prSet presAssocID="{CB36A5D3-BFF7-451B-8485-75B3717846A7}" presName="thickLine" presStyleLbl="alignNode1" presStyleIdx="0" presStyleCnt="4"/>
      <dgm:spPr/>
    </dgm:pt>
    <dgm:pt modelId="{87F5A313-5E67-402E-83F1-5798049CBA96}" type="pres">
      <dgm:prSet presAssocID="{CB36A5D3-BFF7-451B-8485-75B3717846A7}" presName="horz1" presStyleCnt="0"/>
      <dgm:spPr/>
    </dgm:pt>
    <dgm:pt modelId="{3EDDFA83-773B-43A9-89EE-F7906B336449}" type="pres">
      <dgm:prSet presAssocID="{CB36A5D3-BFF7-451B-8485-75B3717846A7}" presName="tx1" presStyleLbl="revTx" presStyleIdx="0" presStyleCnt="4"/>
      <dgm:spPr/>
    </dgm:pt>
    <dgm:pt modelId="{6A9F8E4B-54A5-4004-B824-0B54AB72349F}" type="pres">
      <dgm:prSet presAssocID="{CB36A5D3-BFF7-451B-8485-75B3717846A7}" presName="vert1" presStyleCnt="0"/>
      <dgm:spPr/>
    </dgm:pt>
    <dgm:pt modelId="{53A5ACCF-0BCC-476E-A588-A10415E26BB0}" type="pres">
      <dgm:prSet presAssocID="{0F7A47EA-09F3-495C-A99E-8AA2563B1EA4}" presName="thickLine" presStyleLbl="alignNode1" presStyleIdx="1" presStyleCnt="4"/>
      <dgm:spPr/>
    </dgm:pt>
    <dgm:pt modelId="{2183C596-C081-4780-97AA-44D4B23D06F9}" type="pres">
      <dgm:prSet presAssocID="{0F7A47EA-09F3-495C-A99E-8AA2563B1EA4}" presName="horz1" presStyleCnt="0"/>
      <dgm:spPr/>
    </dgm:pt>
    <dgm:pt modelId="{FF722020-88E4-4245-8DC8-E0A9914E8190}" type="pres">
      <dgm:prSet presAssocID="{0F7A47EA-09F3-495C-A99E-8AA2563B1EA4}" presName="tx1" presStyleLbl="revTx" presStyleIdx="1" presStyleCnt="4"/>
      <dgm:spPr/>
    </dgm:pt>
    <dgm:pt modelId="{478EC610-5F9F-49B7-9D5D-A9F437CCB3C4}" type="pres">
      <dgm:prSet presAssocID="{0F7A47EA-09F3-495C-A99E-8AA2563B1EA4}" presName="vert1" presStyleCnt="0"/>
      <dgm:spPr/>
    </dgm:pt>
    <dgm:pt modelId="{681F30A5-7CD4-4B22-9B12-AD9E74E8116D}" type="pres">
      <dgm:prSet presAssocID="{E36BB288-389B-4B91-818D-C29F889C1CF4}" presName="thickLine" presStyleLbl="alignNode1" presStyleIdx="2" presStyleCnt="4"/>
      <dgm:spPr/>
    </dgm:pt>
    <dgm:pt modelId="{BB18AEAA-36BB-4E55-9B82-0357003B1D04}" type="pres">
      <dgm:prSet presAssocID="{E36BB288-389B-4B91-818D-C29F889C1CF4}" presName="horz1" presStyleCnt="0"/>
      <dgm:spPr/>
    </dgm:pt>
    <dgm:pt modelId="{C6895F15-5752-483D-AEA4-BEFBC5A90EF9}" type="pres">
      <dgm:prSet presAssocID="{E36BB288-389B-4B91-818D-C29F889C1CF4}" presName="tx1" presStyleLbl="revTx" presStyleIdx="2" presStyleCnt="4"/>
      <dgm:spPr/>
    </dgm:pt>
    <dgm:pt modelId="{46673679-DC2A-4115-B62C-494B28C76A8C}" type="pres">
      <dgm:prSet presAssocID="{E36BB288-389B-4B91-818D-C29F889C1CF4}" presName="vert1" presStyleCnt="0"/>
      <dgm:spPr/>
    </dgm:pt>
    <dgm:pt modelId="{BE62B688-F1ED-4D61-94D8-30B182402D8C}" type="pres">
      <dgm:prSet presAssocID="{92EC7304-7795-4FD3-8F22-5A2F7D3FAAAC}" presName="thickLine" presStyleLbl="alignNode1" presStyleIdx="3" presStyleCnt="4"/>
      <dgm:spPr/>
    </dgm:pt>
    <dgm:pt modelId="{4DA736C6-622F-4B1F-97AD-389E52AB0117}" type="pres">
      <dgm:prSet presAssocID="{92EC7304-7795-4FD3-8F22-5A2F7D3FAAAC}" presName="horz1" presStyleCnt="0"/>
      <dgm:spPr/>
    </dgm:pt>
    <dgm:pt modelId="{F642B89B-3796-4071-B0B2-DFD80EB3417B}" type="pres">
      <dgm:prSet presAssocID="{92EC7304-7795-4FD3-8F22-5A2F7D3FAAAC}" presName="tx1" presStyleLbl="revTx" presStyleIdx="3" presStyleCnt="4"/>
      <dgm:spPr/>
    </dgm:pt>
    <dgm:pt modelId="{9F3937AC-0CB1-4D68-8DDA-4EC9331F7658}" type="pres">
      <dgm:prSet presAssocID="{92EC7304-7795-4FD3-8F22-5A2F7D3FAAAC}" presName="vert1" presStyleCnt="0"/>
      <dgm:spPr/>
    </dgm:pt>
  </dgm:ptLst>
  <dgm:cxnLst>
    <dgm:cxn modelId="{E0445D09-98FF-49ED-AF01-BFBD0F3DCD43}" srcId="{113CF453-13A1-4B0A-8BFA-1F2BEA03E7F5}" destId="{92EC7304-7795-4FD3-8F22-5A2F7D3FAAAC}" srcOrd="3" destOrd="0" parTransId="{B98338AB-D3A8-4D35-87C6-017E8C493783}" sibTransId="{60F67E18-D625-4F0C-BA8B-256D2FFE6049}"/>
    <dgm:cxn modelId="{B3ADAD0A-E6E8-4D32-A911-4ECAA9C18D88}" type="presOf" srcId="{92EC7304-7795-4FD3-8F22-5A2F7D3FAAAC}" destId="{F642B89B-3796-4071-B0B2-DFD80EB3417B}" srcOrd="0" destOrd="0" presId="urn:microsoft.com/office/officeart/2008/layout/LinedList"/>
    <dgm:cxn modelId="{B96DA417-2A5C-484F-B2BA-6F3CEC3DEC84}" type="presOf" srcId="{E36BB288-389B-4B91-818D-C29F889C1CF4}" destId="{C6895F15-5752-483D-AEA4-BEFBC5A90EF9}" srcOrd="0" destOrd="0" presId="urn:microsoft.com/office/officeart/2008/layout/LinedList"/>
    <dgm:cxn modelId="{3015225C-9412-4B8F-AE1E-3DFB37463FAB}" srcId="{113CF453-13A1-4B0A-8BFA-1F2BEA03E7F5}" destId="{0F7A47EA-09F3-495C-A99E-8AA2563B1EA4}" srcOrd="1" destOrd="0" parTransId="{480E2297-6F7E-4FC4-8190-6EC72DA56521}" sibTransId="{E6EFC7BC-3D5F-4E40-A480-64C83EF7BBB8}"/>
    <dgm:cxn modelId="{90E70D6B-7BEA-4871-8080-FE44F0D35407}" srcId="{113CF453-13A1-4B0A-8BFA-1F2BEA03E7F5}" destId="{CB36A5D3-BFF7-451B-8485-75B3717846A7}" srcOrd="0" destOrd="0" parTransId="{20A0DE64-AD66-4C95-9C97-91877BE935D5}" sibTransId="{9199D9DB-8406-464D-B293-6C5AF1DA957F}"/>
    <dgm:cxn modelId="{A4B49881-00FA-4B30-BEF5-4E2B51124413}" type="presOf" srcId="{0F7A47EA-09F3-495C-A99E-8AA2563B1EA4}" destId="{FF722020-88E4-4245-8DC8-E0A9914E8190}" srcOrd="0" destOrd="0" presId="urn:microsoft.com/office/officeart/2008/layout/LinedList"/>
    <dgm:cxn modelId="{AC6EE8A8-EBCA-4434-B4EF-01095B024B4E}" type="presOf" srcId="{CB36A5D3-BFF7-451B-8485-75B3717846A7}" destId="{3EDDFA83-773B-43A9-89EE-F7906B336449}" srcOrd="0" destOrd="0" presId="urn:microsoft.com/office/officeart/2008/layout/LinedList"/>
    <dgm:cxn modelId="{E76DCAED-8E52-442C-83C8-3290FAE4FDC1}" type="presOf" srcId="{113CF453-13A1-4B0A-8BFA-1F2BEA03E7F5}" destId="{ABD57035-CD27-4C24-B885-642623603BEF}" srcOrd="0" destOrd="0" presId="urn:microsoft.com/office/officeart/2008/layout/LinedList"/>
    <dgm:cxn modelId="{D32D3FF7-3F16-4C67-B7C6-E8A5C2B38E63}" srcId="{113CF453-13A1-4B0A-8BFA-1F2BEA03E7F5}" destId="{E36BB288-389B-4B91-818D-C29F889C1CF4}" srcOrd="2" destOrd="0" parTransId="{89EF586A-4285-4D94-9605-C1D18AF7710B}" sibTransId="{A24DF66F-ABD6-486B-A42A-DB2D4C89C85C}"/>
    <dgm:cxn modelId="{BBB18100-93FD-447E-BF2F-CA9B033A2BE5}" type="presParOf" srcId="{ABD57035-CD27-4C24-B885-642623603BEF}" destId="{FA122F69-F439-4886-A4AE-34B7D00B4C1D}" srcOrd="0" destOrd="0" presId="urn:microsoft.com/office/officeart/2008/layout/LinedList"/>
    <dgm:cxn modelId="{3B92C1C8-DE6E-4C06-9F7F-7E3696BE333B}" type="presParOf" srcId="{ABD57035-CD27-4C24-B885-642623603BEF}" destId="{87F5A313-5E67-402E-83F1-5798049CBA96}" srcOrd="1" destOrd="0" presId="urn:microsoft.com/office/officeart/2008/layout/LinedList"/>
    <dgm:cxn modelId="{B4DA0750-F356-49C1-933F-5AF08A3DF978}" type="presParOf" srcId="{87F5A313-5E67-402E-83F1-5798049CBA96}" destId="{3EDDFA83-773B-43A9-89EE-F7906B336449}" srcOrd="0" destOrd="0" presId="urn:microsoft.com/office/officeart/2008/layout/LinedList"/>
    <dgm:cxn modelId="{D3695B53-F266-402E-B8B0-5EE7C6A4C467}" type="presParOf" srcId="{87F5A313-5E67-402E-83F1-5798049CBA96}" destId="{6A9F8E4B-54A5-4004-B824-0B54AB72349F}" srcOrd="1" destOrd="0" presId="urn:microsoft.com/office/officeart/2008/layout/LinedList"/>
    <dgm:cxn modelId="{72F5B065-CFCE-4534-A352-D0E8DAC70DEC}" type="presParOf" srcId="{ABD57035-CD27-4C24-B885-642623603BEF}" destId="{53A5ACCF-0BCC-476E-A588-A10415E26BB0}" srcOrd="2" destOrd="0" presId="urn:microsoft.com/office/officeart/2008/layout/LinedList"/>
    <dgm:cxn modelId="{39672EFB-58EE-4414-B1D3-E5C7A13F7AA2}" type="presParOf" srcId="{ABD57035-CD27-4C24-B885-642623603BEF}" destId="{2183C596-C081-4780-97AA-44D4B23D06F9}" srcOrd="3" destOrd="0" presId="urn:microsoft.com/office/officeart/2008/layout/LinedList"/>
    <dgm:cxn modelId="{10D17EF3-F1DE-4355-B38B-6E6B9A8B23DD}" type="presParOf" srcId="{2183C596-C081-4780-97AA-44D4B23D06F9}" destId="{FF722020-88E4-4245-8DC8-E0A9914E8190}" srcOrd="0" destOrd="0" presId="urn:microsoft.com/office/officeart/2008/layout/LinedList"/>
    <dgm:cxn modelId="{103A3C6B-6C57-4448-A7D4-D3D68CF0F97B}" type="presParOf" srcId="{2183C596-C081-4780-97AA-44D4B23D06F9}" destId="{478EC610-5F9F-49B7-9D5D-A9F437CCB3C4}" srcOrd="1" destOrd="0" presId="urn:microsoft.com/office/officeart/2008/layout/LinedList"/>
    <dgm:cxn modelId="{EC7F71E2-8D05-4B33-87F1-7622BFDB3AE3}" type="presParOf" srcId="{ABD57035-CD27-4C24-B885-642623603BEF}" destId="{681F30A5-7CD4-4B22-9B12-AD9E74E8116D}" srcOrd="4" destOrd="0" presId="urn:microsoft.com/office/officeart/2008/layout/LinedList"/>
    <dgm:cxn modelId="{4C5780ED-C5D4-41EE-913F-DEEAA18ED5A0}" type="presParOf" srcId="{ABD57035-CD27-4C24-B885-642623603BEF}" destId="{BB18AEAA-36BB-4E55-9B82-0357003B1D04}" srcOrd="5" destOrd="0" presId="urn:microsoft.com/office/officeart/2008/layout/LinedList"/>
    <dgm:cxn modelId="{295D8706-BF2D-4580-803F-EB987CA989D5}" type="presParOf" srcId="{BB18AEAA-36BB-4E55-9B82-0357003B1D04}" destId="{C6895F15-5752-483D-AEA4-BEFBC5A90EF9}" srcOrd="0" destOrd="0" presId="urn:microsoft.com/office/officeart/2008/layout/LinedList"/>
    <dgm:cxn modelId="{7FB608B2-757D-4236-AC8F-8CBE8554C9F9}" type="presParOf" srcId="{BB18AEAA-36BB-4E55-9B82-0357003B1D04}" destId="{46673679-DC2A-4115-B62C-494B28C76A8C}" srcOrd="1" destOrd="0" presId="urn:microsoft.com/office/officeart/2008/layout/LinedList"/>
    <dgm:cxn modelId="{E6A434F0-3FB1-4F3A-A01F-B43E4AB78022}" type="presParOf" srcId="{ABD57035-CD27-4C24-B885-642623603BEF}" destId="{BE62B688-F1ED-4D61-94D8-30B182402D8C}" srcOrd="6" destOrd="0" presId="urn:microsoft.com/office/officeart/2008/layout/LinedList"/>
    <dgm:cxn modelId="{0B9B0073-8591-496A-A8B9-FCFD4280B68D}" type="presParOf" srcId="{ABD57035-CD27-4C24-B885-642623603BEF}" destId="{4DA736C6-622F-4B1F-97AD-389E52AB0117}" srcOrd="7" destOrd="0" presId="urn:microsoft.com/office/officeart/2008/layout/LinedList"/>
    <dgm:cxn modelId="{0D5F76E3-3A1B-4631-9C28-788207092BF6}" type="presParOf" srcId="{4DA736C6-622F-4B1F-97AD-389E52AB0117}" destId="{F642B89B-3796-4071-B0B2-DFD80EB3417B}" srcOrd="0" destOrd="0" presId="urn:microsoft.com/office/officeart/2008/layout/LinedList"/>
    <dgm:cxn modelId="{E9A5B59D-BE42-41C0-AF89-CD1643B5D761}" type="presParOf" srcId="{4DA736C6-622F-4B1F-97AD-389E52AB0117}" destId="{9F3937AC-0CB1-4D68-8DDA-4EC9331F76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7A46B2-7C54-4037-8F2A-9B05973D1A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71BFA5-EA8A-4E12-B399-2AF5825E6973}">
      <dgm:prSet/>
      <dgm:spPr/>
      <dgm:t>
        <a:bodyPr/>
        <a:lstStyle/>
        <a:p>
          <a:pPr>
            <a:lnSpc>
              <a:spcPct val="100000"/>
            </a:lnSpc>
          </a:pPr>
          <a:r>
            <a:rPr lang="en-US" dirty="0"/>
            <a:t>All schools work to maintain a balance of imports and exports</a:t>
          </a:r>
        </a:p>
      </dgm:t>
    </dgm:pt>
    <dgm:pt modelId="{690FE877-6173-48A8-BA0D-36392F0C8E9F}" type="parTrans" cxnId="{FF4A7B17-D113-480D-B492-09C3E15718D7}">
      <dgm:prSet/>
      <dgm:spPr/>
      <dgm:t>
        <a:bodyPr/>
        <a:lstStyle/>
        <a:p>
          <a:endParaRPr lang="en-US"/>
        </a:p>
      </dgm:t>
    </dgm:pt>
    <dgm:pt modelId="{ADCCFDB6-DE81-48EA-A219-DA021FC8E013}" type="sibTrans" cxnId="{FF4A7B17-D113-480D-B492-09C3E15718D7}">
      <dgm:prSet/>
      <dgm:spPr/>
      <dgm:t>
        <a:bodyPr/>
        <a:lstStyle/>
        <a:p>
          <a:endParaRPr lang="en-US"/>
        </a:p>
      </dgm:t>
    </dgm:pt>
    <dgm:pt modelId="{6D7ACF59-708E-4FB8-A83D-564C2EFD5588}">
      <dgm:prSet/>
      <dgm:spPr/>
      <dgm:t>
        <a:bodyPr/>
        <a:lstStyle/>
        <a:p>
          <a:pPr>
            <a:lnSpc>
              <a:spcPct val="100000"/>
            </a:lnSpc>
          </a:pPr>
          <a:r>
            <a:rPr lang="en-US" dirty="0"/>
            <a:t>TE scholarships are not employee benefits</a:t>
          </a:r>
        </a:p>
      </dgm:t>
    </dgm:pt>
    <dgm:pt modelId="{F5C1F4C6-E389-454A-92D5-4E96262CAFD7}" type="parTrans" cxnId="{1444006A-C022-4F10-BEAA-107E35698694}">
      <dgm:prSet/>
      <dgm:spPr/>
      <dgm:t>
        <a:bodyPr/>
        <a:lstStyle/>
        <a:p>
          <a:endParaRPr lang="en-US"/>
        </a:p>
      </dgm:t>
    </dgm:pt>
    <dgm:pt modelId="{380384FF-1F0E-4EB3-9971-EE9238F6A1E0}" type="sibTrans" cxnId="{1444006A-C022-4F10-BEAA-107E35698694}">
      <dgm:prSet/>
      <dgm:spPr/>
      <dgm:t>
        <a:bodyPr/>
        <a:lstStyle/>
        <a:p>
          <a:endParaRPr lang="en-US"/>
        </a:p>
      </dgm:t>
    </dgm:pt>
    <dgm:pt modelId="{C9408816-37DE-475B-A120-F9C50F6CFA2B}">
      <dgm:prSet/>
      <dgm:spPr/>
      <dgm:t>
        <a:bodyPr/>
        <a:lstStyle/>
        <a:p>
          <a:pPr>
            <a:lnSpc>
              <a:spcPct val="100000"/>
            </a:lnSpc>
          </a:pPr>
          <a:r>
            <a:rPr lang="en-US" dirty="0"/>
            <a:t>When visiting with potential import schools be sure to share the student is a potential TE scholar</a:t>
          </a:r>
        </a:p>
      </dgm:t>
    </dgm:pt>
    <dgm:pt modelId="{B5ED7A05-F2C2-4A58-908E-AA7EC7D1AEC3}" type="parTrans" cxnId="{F08D12F4-4575-4DF6-BEAD-D0355C3481FC}">
      <dgm:prSet/>
      <dgm:spPr/>
      <dgm:t>
        <a:bodyPr/>
        <a:lstStyle/>
        <a:p>
          <a:endParaRPr lang="en-US"/>
        </a:p>
      </dgm:t>
    </dgm:pt>
    <dgm:pt modelId="{007F77AE-F98C-4EB9-981B-57F0BD5FAAE9}" type="sibTrans" cxnId="{F08D12F4-4575-4DF6-BEAD-D0355C3481FC}">
      <dgm:prSet/>
      <dgm:spPr/>
      <dgm:t>
        <a:bodyPr/>
        <a:lstStyle/>
        <a:p>
          <a:endParaRPr lang="en-US"/>
        </a:p>
      </dgm:t>
    </dgm:pt>
    <dgm:pt modelId="{92ED4B8D-4D3F-4859-9658-AFC86A92884F}">
      <dgm:prSet/>
      <dgm:spPr/>
      <dgm:t>
        <a:bodyPr/>
        <a:lstStyle/>
        <a:p>
          <a:pPr>
            <a:lnSpc>
              <a:spcPct val="100000"/>
            </a:lnSpc>
          </a:pPr>
          <a:r>
            <a:rPr lang="en-US" dirty="0"/>
            <a:t>Make sure the application for admission and the TE scholarship application has the same name, address, and email address</a:t>
          </a:r>
        </a:p>
      </dgm:t>
    </dgm:pt>
    <dgm:pt modelId="{71E1B4A9-8DFB-487E-AD05-E1E8BCD81487}" type="parTrans" cxnId="{0FD36A94-7281-4478-9DA5-DB22FCAB7E79}">
      <dgm:prSet/>
      <dgm:spPr/>
      <dgm:t>
        <a:bodyPr/>
        <a:lstStyle/>
        <a:p>
          <a:endParaRPr lang="en-US"/>
        </a:p>
      </dgm:t>
    </dgm:pt>
    <dgm:pt modelId="{BCBDC5AB-B075-4F5A-9E12-527F2D50B4C6}" type="sibTrans" cxnId="{0FD36A94-7281-4478-9DA5-DB22FCAB7E79}">
      <dgm:prSet/>
      <dgm:spPr/>
      <dgm:t>
        <a:bodyPr/>
        <a:lstStyle/>
        <a:p>
          <a:endParaRPr lang="en-US"/>
        </a:p>
      </dgm:t>
    </dgm:pt>
    <dgm:pt modelId="{2157DFE3-AB55-4B74-87D8-8EBB503CF2E7}">
      <dgm:prSet/>
      <dgm:spPr/>
      <dgm:t>
        <a:bodyPr/>
        <a:lstStyle/>
        <a:p>
          <a:pPr>
            <a:lnSpc>
              <a:spcPct val="100000"/>
            </a:lnSpc>
          </a:pPr>
          <a:r>
            <a:rPr lang="en-US" dirty="0"/>
            <a:t>If you aren’t clear – ask questions!</a:t>
          </a:r>
        </a:p>
      </dgm:t>
    </dgm:pt>
    <dgm:pt modelId="{2C508E75-5242-483E-9B1C-50E95DBC8888}" type="parTrans" cxnId="{55FCF1E4-92D3-431B-818D-E84B205F8EE8}">
      <dgm:prSet/>
      <dgm:spPr/>
      <dgm:t>
        <a:bodyPr/>
        <a:lstStyle/>
        <a:p>
          <a:endParaRPr lang="en-US"/>
        </a:p>
      </dgm:t>
    </dgm:pt>
    <dgm:pt modelId="{E7865B7E-5D60-4461-BD10-CCEBCC1CA1A5}" type="sibTrans" cxnId="{55FCF1E4-92D3-431B-818D-E84B205F8EE8}">
      <dgm:prSet/>
      <dgm:spPr/>
      <dgm:t>
        <a:bodyPr/>
        <a:lstStyle/>
        <a:p>
          <a:endParaRPr lang="en-US"/>
        </a:p>
      </dgm:t>
    </dgm:pt>
    <dgm:pt modelId="{39648565-FE9C-4CB2-B266-EB756C877C4A}" type="pres">
      <dgm:prSet presAssocID="{FC7A46B2-7C54-4037-8F2A-9B05973D1AD9}" presName="root" presStyleCnt="0">
        <dgm:presLayoutVars>
          <dgm:dir/>
          <dgm:resizeHandles val="exact"/>
        </dgm:presLayoutVars>
      </dgm:prSet>
      <dgm:spPr/>
    </dgm:pt>
    <dgm:pt modelId="{9997191A-0660-463A-83BA-95553A38FF5B}" type="pres">
      <dgm:prSet presAssocID="{8371BFA5-EA8A-4E12-B399-2AF5825E6973}" presName="compNode" presStyleCnt="0"/>
      <dgm:spPr/>
    </dgm:pt>
    <dgm:pt modelId="{1400FB43-7536-4A93-A6D6-85AFE9FDC3E6}" type="pres">
      <dgm:prSet presAssocID="{8371BFA5-EA8A-4E12-B399-2AF5825E6973}" presName="bgRect" presStyleLbl="bgShp" presStyleIdx="0" presStyleCnt="5"/>
      <dgm:spPr/>
    </dgm:pt>
    <dgm:pt modelId="{E9F0F807-12D3-4D06-81AB-6D820AF9EF0A}" type="pres">
      <dgm:prSet presAssocID="{8371BFA5-EA8A-4E12-B399-2AF5825E69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DA4F9AAD-4070-41F6-9AE1-F061377CE145}" type="pres">
      <dgm:prSet presAssocID="{8371BFA5-EA8A-4E12-B399-2AF5825E6973}" presName="spaceRect" presStyleCnt="0"/>
      <dgm:spPr/>
    </dgm:pt>
    <dgm:pt modelId="{0AF1D9B8-CC17-49DA-9DC8-6DF025610167}" type="pres">
      <dgm:prSet presAssocID="{8371BFA5-EA8A-4E12-B399-2AF5825E6973}" presName="parTx" presStyleLbl="revTx" presStyleIdx="0" presStyleCnt="5">
        <dgm:presLayoutVars>
          <dgm:chMax val="0"/>
          <dgm:chPref val="0"/>
        </dgm:presLayoutVars>
      </dgm:prSet>
      <dgm:spPr/>
    </dgm:pt>
    <dgm:pt modelId="{B955C849-75FA-43F3-85E2-5000DA80C16B}" type="pres">
      <dgm:prSet presAssocID="{ADCCFDB6-DE81-48EA-A219-DA021FC8E013}" presName="sibTrans" presStyleCnt="0"/>
      <dgm:spPr/>
    </dgm:pt>
    <dgm:pt modelId="{92760C0B-B1AC-4B81-BEFF-12ADC2F77F00}" type="pres">
      <dgm:prSet presAssocID="{6D7ACF59-708E-4FB8-A83D-564C2EFD5588}" presName="compNode" presStyleCnt="0"/>
      <dgm:spPr/>
    </dgm:pt>
    <dgm:pt modelId="{A4182F2E-112F-4E06-8460-CCB38B0D7346}" type="pres">
      <dgm:prSet presAssocID="{6D7ACF59-708E-4FB8-A83D-564C2EFD5588}" presName="bgRect" presStyleLbl="bgShp" presStyleIdx="1" presStyleCnt="5"/>
      <dgm:spPr/>
    </dgm:pt>
    <dgm:pt modelId="{F2CF159A-5C59-4648-BD91-49DCFDAFBE8B}" type="pres">
      <dgm:prSet presAssocID="{6D7ACF59-708E-4FB8-A83D-564C2EFD558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BA00E49E-5B98-4B22-9E08-8442E02C62CF}" type="pres">
      <dgm:prSet presAssocID="{6D7ACF59-708E-4FB8-A83D-564C2EFD5588}" presName="spaceRect" presStyleCnt="0"/>
      <dgm:spPr/>
    </dgm:pt>
    <dgm:pt modelId="{F00F5C25-F49A-414D-887B-3D310D79EB4F}" type="pres">
      <dgm:prSet presAssocID="{6D7ACF59-708E-4FB8-A83D-564C2EFD5588}" presName="parTx" presStyleLbl="revTx" presStyleIdx="1" presStyleCnt="5">
        <dgm:presLayoutVars>
          <dgm:chMax val="0"/>
          <dgm:chPref val="0"/>
        </dgm:presLayoutVars>
      </dgm:prSet>
      <dgm:spPr/>
    </dgm:pt>
    <dgm:pt modelId="{FD42D974-A657-4197-8CE6-97A448FFFE19}" type="pres">
      <dgm:prSet presAssocID="{380384FF-1F0E-4EB3-9971-EE9238F6A1E0}" presName="sibTrans" presStyleCnt="0"/>
      <dgm:spPr/>
    </dgm:pt>
    <dgm:pt modelId="{3224C98A-0A80-4C69-869C-F22C8A5E1459}" type="pres">
      <dgm:prSet presAssocID="{C9408816-37DE-475B-A120-F9C50F6CFA2B}" presName="compNode" presStyleCnt="0"/>
      <dgm:spPr/>
    </dgm:pt>
    <dgm:pt modelId="{E1B74B47-12AC-4A33-BBAF-48ADC2C74522}" type="pres">
      <dgm:prSet presAssocID="{C9408816-37DE-475B-A120-F9C50F6CFA2B}" presName="bgRect" presStyleLbl="bgShp" presStyleIdx="2" presStyleCnt="5"/>
      <dgm:spPr/>
    </dgm:pt>
    <dgm:pt modelId="{27A00CF5-AA43-462C-B3DE-C7E88BA799A4}" type="pres">
      <dgm:prSet presAssocID="{C9408816-37DE-475B-A120-F9C50F6CFA2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D7120A85-4B5B-4D2B-AFF3-779645FDA6D9}" type="pres">
      <dgm:prSet presAssocID="{C9408816-37DE-475B-A120-F9C50F6CFA2B}" presName="spaceRect" presStyleCnt="0"/>
      <dgm:spPr/>
    </dgm:pt>
    <dgm:pt modelId="{3B1EB1A4-637A-4A47-A0F1-7956E6817D70}" type="pres">
      <dgm:prSet presAssocID="{C9408816-37DE-475B-A120-F9C50F6CFA2B}" presName="parTx" presStyleLbl="revTx" presStyleIdx="2" presStyleCnt="5">
        <dgm:presLayoutVars>
          <dgm:chMax val="0"/>
          <dgm:chPref val="0"/>
        </dgm:presLayoutVars>
      </dgm:prSet>
      <dgm:spPr/>
    </dgm:pt>
    <dgm:pt modelId="{BE8CEEF9-CE0A-4BDD-91FC-82F168D42946}" type="pres">
      <dgm:prSet presAssocID="{007F77AE-F98C-4EB9-981B-57F0BD5FAAE9}" presName="sibTrans" presStyleCnt="0"/>
      <dgm:spPr/>
    </dgm:pt>
    <dgm:pt modelId="{5ECC2FDB-4393-4BB1-AC4C-35E8DC9FA848}" type="pres">
      <dgm:prSet presAssocID="{92ED4B8D-4D3F-4859-9658-AFC86A92884F}" presName="compNode" presStyleCnt="0"/>
      <dgm:spPr/>
    </dgm:pt>
    <dgm:pt modelId="{0ECC15D2-6372-46DB-8FDE-1AC196A2728D}" type="pres">
      <dgm:prSet presAssocID="{92ED4B8D-4D3F-4859-9658-AFC86A92884F}" presName="bgRect" presStyleLbl="bgShp" presStyleIdx="3" presStyleCnt="5"/>
      <dgm:spPr/>
    </dgm:pt>
    <dgm:pt modelId="{BD7C1E17-0F4A-4185-8958-0F2874FE2FCC}" type="pres">
      <dgm:prSet presAssocID="{92ED4B8D-4D3F-4859-9658-AFC86A92884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53064904-7DD4-4A42-B105-3341000112FC}" type="pres">
      <dgm:prSet presAssocID="{92ED4B8D-4D3F-4859-9658-AFC86A92884F}" presName="spaceRect" presStyleCnt="0"/>
      <dgm:spPr/>
    </dgm:pt>
    <dgm:pt modelId="{FC3AD9DA-BF56-4099-8A72-A6066A821957}" type="pres">
      <dgm:prSet presAssocID="{92ED4B8D-4D3F-4859-9658-AFC86A92884F}" presName="parTx" presStyleLbl="revTx" presStyleIdx="3" presStyleCnt="5">
        <dgm:presLayoutVars>
          <dgm:chMax val="0"/>
          <dgm:chPref val="0"/>
        </dgm:presLayoutVars>
      </dgm:prSet>
      <dgm:spPr/>
    </dgm:pt>
    <dgm:pt modelId="{AE1D3A4F-3EF1-4876-96D2-6C396B92AE07}" type="pres">
      <dgm:prSet presAssocID="{BCBDC5AB-B075-4F5A-9E12-527F2D50B4C6}" presName="sibTrans" presStyleCnt="0"/>
      <dgm:spPr/>
    </dgm:pt>
    <dgm:pt modelId="{DDE52219-55CD-4496-8BC7-70349AF3A098}" type="pres">
      <dgm:prSet presAssocID="{2157DFE3-AB55-4B74-87D8-8EBB503CF2E7}" presName="compNode" presStyleCnt="0"/>
      <dgm:spPr/>
    </dgm:pt>
    <dgm:pt modelId="{C5DAAD4A-4011-40AE-BC75-2B137C9BCD71}" type="pres">
      <dgm:prSet presAssocID="{2157DFE3-AB55-4B74-87D8-8EBB503CF2E7}" presName="bgRect" presStyleLbl="bgShp" presStyleIdx="4" presStyleCnt="5"/>
      <dgm:spPr/>
    </dgm:pt>
    <dgm:pt modelId="{D6F103B7-04F2-4ECE-92AD-1A606DE1217C}" type="pres">
      <dgm:prSet presAssocID="{2157DFE3-AB55-4B74-87D8-8EBB503CF2E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 mark"/>
        </a:ext>
      </dgm:extLst>
    </dgm:pt>
    <dgm:pt modelId="{DBBBAB04-B0D0-44E3-BE1C-4C93AC9F8DA1}" type="pres">
      <dgm:prSet presAssocID="{2157DFE3-AB55-4B74-87D8-8EBB503CF2E7}" presName="spaceRect" presStyleCnt="0"/>
      <dgm:spPr/>
    </dgm:pt>
    <dgm:pt modelId="{506C18FE-E478-4A70-8FE5-1A1B174D185E}" type="pres">
      <dgm:prSet presAssocID="{2157DFE3-AB55-4B74-87D8-8EBB503CF2E7}" presName="parTx" presStyleLbl="revTx" presStyleIdx="4" presStyleCnt="5">
        <dgm:presLayoutVars>
          <dgm:chMax val="0"/>
          <dgm:chPref val="0"/>
        </dgm:presLayoutVars>
      </dgm:prSet>
      <dgm:spPr/>
    </dgm:pt>
  </dgm:ptLst>
  <dgm:cxnLst>
    <dgm:cxn modelId="{14B4EB05-571D-462A-9B4F-FA1D8A40B25A}" type="presOf" srcId="{92ED4B8D-4D3F-4859-9658-AFC86A92884F}" destId="{FC3AD9DA-BF56-4099-8A72-A6066A821957}" srcOrd="0" destOrd="0" presId="urn:microsoft.com/office/officeart/2018/2/layout/IconVerticalSolidList"/>
    <dgm:cxn modelId="{FF4A7B17-D113-480D-B492-09C3E15718D7}" srcId="{FC7A46B2-7C54-4037-8F2A-9B05973D1AD9}" destId="{8371BFA5-EA8A-4E12-B399-2AF5825E6973}" srcOrd="0" destOrd="0" parTransId="{690FE877-6173-48A8-BA0D-36392F0C8E9F}" sibTransId="{ADCCFDB6-DE81-48EA-A219-DA021FC8E013}"/>
    <dgm:cxn modelId="{8FE51D1B-A31C-4745-A7B4-FBAD4BBF8F34}" type="presOf" srcId="{8371BFA5-EA8A-4E12-B399-2AF5825E6973}" destId="{0AF1D9B8-CC17-49DA-9DC8-6DF025610167}" srcOrd="0" destOrd="0" presId="urn:microsoft.com/office/officeart/2018/2/layout/IconVerticalSolidList"/>
    <dgm:cxn modelId="{1444006A-C022-4F10-BEAA-107E35698694}" srcId="{FC7A46B2-7C54-4037-8F2A-9B05973D1AD9}" destId="{6D7ACF59-708E-4FB8-A83D-564C2EFD5588}" srcOrd="1" destOrd="0" parTransId="{F5C1F4C6-E389-454A-92D5-4E96262CAFD7}" sibTransId="{380384FF-1F0E-4EB3-9971-EE9238F6A1E0}"/>
    <dgm:cxn modelId="{B226B56C-0897-475D-A1EE-0ABBD98A1A8D}" type="presOf" srcId="{C9408816-37DE-475B-A120-F9C50F6CFA2B}" destId="{3B1EB1A4-637A-4A47-A0F1-7956E6817D70}" srcOrd="0" destOrd="0" presId="urn:microsoft.com/office/officeart/2018/2/layout/IconVerticalSolidList"/>
    <dgm:cxn modelId="{FC0D7B92-81B3-4B1D-92B0-C65910846A09}" type="presOf" srcId="{6D7ACF59-708E-4FB8-A83D-564C2EFD5588}" destId="{F00F5C25-F49A-414D-887B-3D310D79EB4F}" srcOrd="0" destOrd="0" presId="urn:microsoft.com/office/officeart/2018/2/layout/IconVerticalSolidList"/>
    <dgm:cxn modelId="{0FD36A94-7281-4478-9DA5-DB22FCAB7E79}" srcId="{FC7A46B2-7C54-4037-8F2A-9B05973D1AD9}" destId="{92ED4B8D-4D3F-4859-9658-AFC86A92884F}" srcOrd="3" destOrd="0" parTransId="{71E1B4A9-8DFB-487E-AD05-E1E8BCD81487}" sibTransId="{BCBDC5AB-B075-4F5A-9E12-527F2D50B4C6}"/>
    <dgm:cxn modelId="{55FCF1E4-92D3-431B-818D-E84B205F8EE8}" srcId="{FC7A46B2-7C54-4037-8F2A-9B05973D1AD9}" destId="{2157DFE3-AB55-4B74-87D8-8EBB503CF2E7}" srcOrd="4" destOrd="0" parTransId="{2C508E75-5242-483E-9B1C-50E95DBC8888}" sibTransId="{E7865B7E-5D60-4461-BD10-CCEBCC1CA1A5}"/>
    <dgm:cxn modelId="{A0529EED-67C8-40DB-A064-3062199E0257}" type="presOf" srcId="{2157DFE3-AB55-4B74-87D8-8EBB503CF2E7}" destId="{506C18FE-E478-4A70-8FE5-1A1B174D185E}" srcOrd="0" destOrd="0" presId="urn:microsoft.com/office/officeart/2018/2/layout/IconVerticalSolidList"/>
    <dgm:cxn modelId="{F08D12F4-4575-4DF6-BEAD-D0355C3481FC}" srcId="{FC7A46B2-7C54-4037-8F2A-9B05973D1AD9}" destId="{C9408816-37DE-475B-A120-F9C50F6CFA2B}" srcOrd="2" destOrd="0" parTransId="{B5ED7A05-F2C2-4A58-908E-AA7EC7D1AEC3}" sibTransId="{007F77AE-F98C-4EB9-981B-57F0BD5FAAE9}"/>
    <dgm:cxn modelId="{3B48C8FE-2284-4467-BB61-5E17F327E4A4}" type="presOf" srcId="{FC7A46B2-7C54-4037-8F2A-9B05973D1AD9}" destId="{39648565-FE9C-4CB2-B266-EB756C877C4A}" srcOrd="0" destOrd="0" presId="urn:microsoft.com/office/officeart/2018/2/layout/IconVerticalSolidList"/>
    <dgm:cxn modelId="{E117D09F-1162-40B5-BA49-B601987BA5BF}" type="presParOf" srcId="{39648565-FE9C-4CB2-B266-EB756C877C4A}" destId="{9997191A-0660-463A-83BA-95553A38FF5B}" srcOrd="0" destOrd="0" presId="urn:microsoft.com/office/officeart/2018/2/layout/IconVerticalSolidList"/>
    <dgm:cxn modelId="{4C8BC7FC-9861-434B-8F24-68D34D2DC10D}" type="presParOf" srcId="{9997191A-0660-463A-83BA-95553A38FF5B}" destId="{1400FB43-7536-4A93-A6D6-85AFE9FDC3E6}" srcOrd="0" destOrd="0" presId="urn:microsoft.com/office/officeart/2018/2/layout/IconVerticalSolidList"/>
    <dgm:cxn modelId="{934E0BAC-BD5F-468F-ABAD-694770B81E28}" type="presParOf" srcId="{9997191A-0660-463A-83BA-95553A38FF5B}" destId="{E9F0F807-12D3-4D06-81AB-6D820AF9EF0A}" srcOrd="1" destOrd="0" presId="urn:microsoft.com/office/officeart/2018/2/layout/IconVerticalSolidList"/>
    <dgm:cxn modelId="{C72E3C68-76FF-4007-9C43-74D28DDDBC94}" type="presParOf" srcId="{9997191A-0660-463A-83BA-95553A38FF5B}" destId="{DA4F9AAD-4070-41F6-9AE1-F061377CE145}" srcOrd="2" destOrd="0" presId="urn:microsoft.com/office/officeart/2018/2/layout/IconVerticalSolidList"/>
    <dgm:cxn modelId="{1E0FDA8A-F34A-4406-82E8-F9987F213475}" type="presParOf" srcId="{9997191A-0660-463A-83BA-95553A38FF5B}" destId="{0AF1D9B8-CC17-49DA-9DC8-6DF025610167}" srcOrd="3" destOrd="0" presId="urn:microsoft.com/office/officeart/2018/2/layout/IconVerticalSolidList"/>
    <dgm:cxn modelId="{669471E5-2319-452C-9B77-AE2CDB521990}" type="presParOf" srcId="{39648565-FE9C-4CB2-B266-EB756C877C4A}" destId="{B955C849-75FA-43F3-85E2-5000DA80C16B}" srcOrd="1" destOrd="0" presId="urn:microsoft.com/office/officeart/2018/2/layout/IconVerticalSolidList"/>
    <dgm:cxn modelId="{9F88D830-7FCE-498A-9E00-090F71BC941B}" type="presParOf" srcId="{39648565-FE9C-4CB2-B266-EB756C877C4A}" destId="{92760C0B-B1AC-4B81-BEFF-12ADC2F77F00}" srcOrd="2" destOrd="0" presId="urn:microsoft.com/office/officeart/2018/2/layout/IconVerticalSolidList"/>
    <dgm:cxn modelId="{AE75B990-A7F6-4212-81FC-565C3BB41BBB}" type="presParOf" srcId="{92760C0B-B1AC-4B81-BEFF-12ADC2F77F00}" destId="{A4182F2E-112F-4E06-8460-CCB38B0D7346}" srcOrd="0" destOrd="0" presId="urn:microsoft.com/office/officeart/2018/2/layout/IconVerticalSolidList"/>
    <dgm:cxn modelId="{95DE5B1A-2C4E-4CD1-A151-265F5A3A76C1}" type="presParOf" srcId="{92760C0B-B1AC-4B81-BEFF-12ADC2F77F00}" destId="{F2CF159A-5C59-4648-BD91-49DCFDAFBE8B}" srcOrd="1" destOrd="0" presId="urn:microsoft.com/office/officeart/2018/2/layout/IconVerticalSolidList"/>
    <dgm:cxn modelId="{52FE01F2-9B7C-4038-B797-769BC8668E5B}" type="presParOf" srcId="{92760C0B-B1AC-4B81-BEFF-12ADC2F77F00}" destId="{BA00E49E-5B98-4B22-9E08-8442E02C62CF}" srcOrd="2" destOrd="0" presId="urn:microsoft.com/office/officeart/2018/2/layout/IconVerticalSolidList"/>
    <dgm:cxn modelId="{E74ED995-6534-47F9-AC6C-8C00A6B2D305}" type="presParOf" srcId="{92760C0B-B1AC-4B81-BEFF-12ADC2F77F00}" destId="{F00F5C25-F49A-414D-887B-3D310D79EB4F}" srcOrd="3" destOrd="0" presId="urn:microsoft.com/office/officeart/2018/2/layout/IconVerticalSolidList"/>
    <dgm:cxn modelId="{E9318E98-E3DA-4B5B-A656-C43B3E829EE6}" type="presParOf" srcId="{39648565-FE9C-4CB2-B266-EB756C877C4A}" destId="{FD42D974-A657-4197-8CE6-97A448FFFE19}" srcOrd="3" destOrd="0" presId="urn:microsoft.com/office/officeart/2018/2/layout/IconVerticalSolidList"/>
    <dgm:cxn modelId="{2E96AF7F-EC88-4917-8A64-3FBB72C80103}" type="presParOf" srcId="{39648565-FE9C-4CB2-B266-EB756C877C4A}" destId="{3224C98A-0A80-4C69-869C-F22C8A5E1459}" srcOrd="4" destOrd="0" presId="urn:microsoft.com/office/officeart/2018/2/layout/IconVerticalSolidList"/>
    <dgm:cxn modelId="{C8B89E20-3EF5-416B-BD33-AE9D98DA750D}" type="presParOf" srcId="{3224C98A-0A80-4C69-869C-F22C8A5E1459}" destId="{E1B74B47-12AC-4A33-BBAF-48ADC2C74522}" srcOrd="0" destOrd="0" presId="urn:microsoft.com/office/officeart/2018/2/layout/IconVerticalSolidList"/>
    <dgm:cxn modelId="{35DA56EC-5D72-443A-8947-8C89213ABD0F}" type="presParOf" srcId="{3224C98A-0A80-4C69-869C-F22C8A5E1459}" destId="{27A00CF5-AA43-462C-B3DE-C7E88BA799A4}" srcOrd="1" destOrd="0" presId="urn:microsoft.com/office/officeart/2018/2/layout/IconVerticalSolidList"/>
    <dgm:cxn modelId="{4DEBB7AE-A930-476F-9AB8-C08DDD4ECD85}" type="presParOf" srcId="{3224C98A-0A80-4C69-869C-F22C8A5E1459}" destId="{D7120A85-4B5B-4D2B-AFF3-779645FDA6D9}" srcOrd="2" destOrd="0" presId="urn:microsoft.com/office/officeart/2018/2/layout/IconVerticalSolidList"/>
    <dgm:cxn modelId="{AF9CD2FF-33AD-4E00-82C7-F07EA66BABFE}" type="presParOf" srcId="{3224C98A-0A80-4C69-869C-F22C8A5E1459}" destId="{3B1EB1A4-637A-4A47-A0F1-7956E6817D70}" srcOrd="3" destOrd="0" presId="urn:microsoft.com/office/officeart/2018/2/layout/IconVerticalSolidList"/>
    <dgm:cxn modelId="{2E052837-B0F3-433B-873C-33FAE8AADA58}" type="presParOf" srcId="{39648565-FE9C-4CB2-B266-EB756C877C4A}" destId="{BE8CEEF9-CE0A-4BDD-91FC-82F168D42946}" srcOrd="5" destOrd="0" presId="urn:microsoft.com/office/officeart/2018/2/layout/IconVerticalSolidList"/>
    <dgm:cxn modelId="{470FA22C-5FF9-4B2F-8DE9-B9DF77233C4F}" type="presParOf" srcId="{39648565-FE9C-4CB2-B266-EB756C877C4A}" destId="{5ECC2FDB-4393-4BB1-AC4C-35E8DC9FA848}" srcOrd="6" destOrd="0" presId="urn:microsoft.com/office/officeart/2018/2/layout/IconVerticalSolidList"/>
    <dgm:cxn modelId="{6CD7A1E2-00F2-44AB-A73C-E96F0AABF2AB}" type="presParOf" srcId="{5ECC2FDB-4393-4BB1-AC4C-35E8DC9FA848}" destId="{0ECC15D2-6372-46DB-8FDE-1AC196A2728D}" srcOrd="0" destOrd="0" presId="urn:microsoft.com/office/officeart/2018/2/layout/IconVerticalSolidList"/>
    <dgm:cxn modelId="{02259865-E839-4A90-81F3-BF387C3A589D}" type="presParOf" srcId="{5ECC2FDB-4393-4BB1-AC4C-35E8DC9FA848}" destId="{BD7C1E17-0F4A-4185-8958-0F2874FE2FCC}" srcOrd="1" destOrd="0" presId="urn:microsoft.com/office/officeart/2018/2/layout/IconVerticalSolidList"/>
    <dgm:cxn modelId="{757B54BF-FF69-4A75-94E3-DAC786620D49}" type="presParOf" srcId="{5ECC2FDB-4393-4BB1-AC4C-35E8DC9FA848}" destId="{53064904-7DD4-4A42-B105-3341000112FC}" srcOrd="2" destOrd="0" presId="urn:microsoft.com/office/officeart/2018/2/layout/IconVerticalSolidList"/>
    <dgm:cxn modelId="{5E2CA120-9921-48CB-A66D-B9919D06264C}" type="presParOf" srcId="{5ECC2FDB-4393-4BB1-AC4C-35E8DC9FA848}" destId="{FC3AD9DA-BF56-4099-8A72-A6066A821957}" srcOrd="3" destOrd="0" presId="urn:microsoft.com/office/officeart/2018/2/layout/IconVerticalSolidList"/>
    <dgm:cxn modelId="{AEE11243-FA46-4DDD-904C-014758AED1AB}" type="presParOf" srcId="{39648565-FE9C-4CB2-B266-EB756C877C4A}" destId="{AE1D3A4F-3EF1-4876-96D2-6C396B92AE07}" srcOrd="7" destOrd="0" presId="urn:microsoft.com/office/officeart/2018/2/layout/IconVerticalSolidList"/>
    <dgm:cxn modelId="{874937E2-CB46-4876-827F-77059F29730C}" type="presParOf" srcId="{39648565-FE9C-4CB2-B266-EB756C877C4A}" destId="{DDE52219-55CD-4496-8BC7-70349AF3A098}" srcOrd="8" destOrd="0" presId="urn:microsoft.com/office/officeart/2018/2/layout/IconVerticalSolidList"/>
    <dgm:cxn modelId="{84F1EF89-F313-4D8B-B3F4-73C0806764C7}" type="presParOf" srcId="{DDE52219-55CD-4496-8BC7-70349AF3A098}" destId="{C5DAAD4A-4011-40AE-BC75-2B137C9BCD71}" srcOrd="0" destOrd="0" presId="urn:microsoft.com/office/officeart/2018/2/layout/IconVerticalSolidList"/>
    <dgm:cxn modelId="{FB28071F-E8AE-4135-B1EA-91E6BB6FE1A4}" type="presParOf" srcId="{DDE52219-55CD-4496-8BC7-70349AF3A098}" destId="{D6F103B7-04F2-4ECE-92AD-1A606DE1217C}" srcOrd="1" destOrd="0" presId="urn:microsoft.com/office/officeart/2018/2/layout/IconVerticalSolidList"/>
    <dgm:cxn modelId="{6E75DDBF-A6BF-4AC7-8771-AFA21E289A8C}" type="presParOf" srcId="{DDE52219-55CD-4496-8BC7-70349AF3A098}" destId="{DBBBAB04-B0D0-44E3-BE1C-4C93AC9F8DA1}" srcOrd="2" destOrd="0" presId="urn:microsoft.com/office/officeart/2018/2/layout/IconVerticalSolidList"/>
    <dgm:cxn modelId="{31F7052A-D412-415C-8B9C-BA33BDB6B077}" type="presParOf" srcId="{DDE52219-55CD-4496-8BC7-70349AF3A098}" destId="{506C18FE-E478-4A70-8FE5-1A1B174D18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626A16-916E-4867-B882-6DC371F4B6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1ED8A0B-06D6-4BD5-976D-A3A33D2B16A1}">
      <dgm:prSet/>
      <dgm:spPr/>
      <dgm:t>
        <a:bodyPr/>
        <a:lstStyle/>
        <a:p>
          <a:pPr>
            <a:lnSpc>
              <a:spcPct val="100000"/>
            </a:lnSpc>
          </a:pPr>
          <a:r>
            <a:rPr lang="en-US" dirty="0"/>
            <a:t>Founded in 1954 – TE Central is the junction box for member schools</a:t>
          </a:r>
        </a:p>
      </dgm:t>
    </dgm:pt>
    <dgm:pt modelId="{47024F44-FCDF-4323-BF67-31E60486B6D5}" type="parTrans" cxnId="{6B58B106-8832-4FC1-BA8D-475598BDA6C3}">
      <dgm:prSet/>
      <dgm:spPr/>
      <dgm:t>
        <a:bodyPr/>
        <a:lstStyle/>
        <a:p>
          <a:endParaRPr lang="en-US"/>
        </a:p>
      </dgm:t>
    </dgm:pt>
    <dgm:pt modelId="{497DB9DE-6F1B-4D07-AD77-E2835E8A1046}" type="sibTrans" cxnId="{6B58B106-8832-4FC1-BA8D-475598BDA6C3}">
      <dgm:prSet/>
      <dgm:spPr/>
      <dgm:t>
        <a:bodyPr/>
        <a:lstStyle/>
        <a:p>
          <a:endParaRPr lang="en-US"/>
        </a:p>
      </dgm:t>
    </dgm:pt>
    <dgm:pt modelId="{5BD201D4-997F-465F-9042-1A0A2BF5B6B0}">
      <dgm:prSet/>
      <dgm:spPr/>
      <dgm:t>
        <a:bodyPr/>
        <a:lstStyle/>
        <a:p>
          <a:pPr>
            <a:lnSpc>
              <a:spcPct val="100000"/>
            </a:lnSpc>
          </a:pPr>
          <a:r>
            <a:rPr lang="en-US"/>
            <a:t>Offers over 700 school choices</a:t>
          </a:r>
          <a:endParaRPr lang="en-US" dirty="0"/>
        </a:p>
      </dgm:t>
    </dgm:pt>
    <dgm:pt modelId="{DC615A5D-6D92-469C-95AB-856A57B38D02}" type="parTrans" cxnId="{24BE8FFD-92E3-472B-B3E3-93FE81F5ED82}">
      <dgm:prSet/>
      <dgm:spPr/>
      <dgm:t>
        <a:bodyPr/>
        <a:lstStyle/>
        <a:p>
          <a:endParaRPr lang="en-US"/>
        </a:p>
      </dgm:t>
    </dgm:pt>
    <dgm:pt modelId="{99EA5118-1FE2-4D35-911A-B5D8192D3591}" type="sibTrans" cxnId="{24BE8FFD-92E3-472B-B3E3-93FE81F5ED82}">
      <dgm:prSet/>
      <dgm:spPr/>
      <dgm:t>
        <a:bodyPr/>
        <a:lstStyle/>
        <a:p>
          <a:endParaRPr lang="en-US"/>
        </a:p>
      </dgm:t>
    </dgm:pt>
    <dgm:pt modelId="{E40612D9-0982-49A4-B35E-97A69D5C5CD7}">
      <dgm:prSet/>
      <dgm:spPr/>
      <dgm:t>
        <a:bodyPr/>
        <a:lstStyle/>
        <a:p>
          <a:pPr>
            <a:lnSpc>
              <a:spcPct val="100000"/>
            </a:lnSpc>
          </a:pPr>
          <a:r>
            <a:rPr lang="en-US" dirty="0"/>
            <a:t>A school choice for all</a:t>
          </a:r>
        </a:p>
      </dgm:t>
    </dgm:pt>
    <dgm:pt modelId="{CD88665D-F628-4AEB-AD9B-6481597D1E9F}" type="parTrans" cxnId="{94142E24-DE95-4401-88D1-665AD89A925A}">
      <dgm:prSet/>
      <dgm:spPr/>
      <dgm:t>
        <a:bodyPr/>
        <a:lstStyle/>
        <a:p>
          <a:endParaRPr lang="en-US"/>
        </a:p>
      </dgm:t>
    </dgm:pt>
    <dgm:pt modelId="{C635DA90-FB13-44FD-BE00-52936A23E847}" type="sibTrans" cxnId="{94142E24-DE95-4401-88D1-665AD89A925A}">
      <dgm:prSet/>
      <dgm:spPr/>
      <dgm:t>
        <a:bodyPr/>
        <a:lstStyle/>
        <a:p>
          <a:endParaRPr lang="en-US"/>
        </a:p>
      </dgm:t>
    </dgm:pt>
    <dgm:pt modelId="{7D2AF21B-6D59-44C8-A5ED-DAE2F475B968}">
      <dgm:prSet/>
      <dgm:spPr/>
      <dgm:t>
        <a:bodyPr/>
        <a:lstStyle/>
        <a:p>
          <a:pPr>
            <a:lnSpc>
              <a:spcPct val="100000"/>
            </a:lnSpc>
          </a:pPr>
          <a:r>
            <a:rPr lang="en-US"/>
            <a:t>Potential tuition scholarship to full tuition or the TE established set-rate</a:t>
          </a:r>
        </a:p>
      </dgm:t>
    </dgm:pt>
    <dgm:pt modelId="{E8C92064-7697-4E35-A3A5-30A9413767CE}" type="parTrans" cxnId="{ED5FA285-028C-473C-9983-10D9116B8B83}">
      <dgm:prSet/>
      <dgm:spPr/>
      <dgm:t>
        <a:bodyPr/>
        <a:lstStyle/>
        <a:p>
          <a:endParaRPr lang="en-US"/>
        </a:p>
      </dgm:t>
    </dgm:pt>
    <dgm:pt modelId="{F655B618-53CD-48FC-931C-C6AFB97D4850}" type="sibTrans" cxnId="{ED5FA285-028C-473C-9983-10D9116B8B83}">
      <dgm:prSet/>
      <dgm:spPr/>
      <dgm:t>
        <a:bodyPr/>
        <a:lstStyle/>
        <a:p>
          <a:endParaRPr lang="en-US"/>
        </a:p>
      </dgm:t>
    </dgm:pt>
    <dgm:pt modelId="{EF7599A1-54D4-4A25-B76A-E7A241934ED2}">
      <dgm:prSet/>
      <dgm:spPr/>
      <dgm:t>
        <a:bodyPr/>
        <a:lstStyle/>
        <a:p>
          <a:pPr>
            <a:lnSpc>
              <a:spcPct val="100000"/>
            </a:lnSpc>
          </a:pPr>
          <a:r>
            <a:rPr lang="en-US"/>
            <a:t>2024 $41,000</a:t>
          </a:r>
        </a:p>
      </dgm:t>
    </dgm:pt>
    <dgm:pt modelId="{04970002-03BC-41F9-B666-0CD9CE194ABD}" type="parTrans" cxnId="{E68CC115-84B8-4CE5-ADB0-57AA9C447327}">
      <dgm:prSet/>
      <dgm:spPr/>
      <dgm:t>
        <a:bodyPr/>
        <a:lstStyle/>
        <a:p>
          <a:endParaRPr lang="en-US"/>
        </a:p>
      </dgm:t>
    </dgm:pt>
    <dgm:pt modelId="{BC50DC9E-4C1D-4397-955D-F81B00EF881A}" type="sibTrans" cxnId="{E68CC115-84B8-4CE5-ADB0-57AA9C447327}">
      <dgm:prSet/>
      <dgm:spPr/>
      <dgm:t>
        <a:bodyPr/>
        <a:lstStyle/>
        <a:p>
          <a:endParaRPr lang="en-US"/>
        </a:p>
      </dgm:t>
    </dgm:pt>
    <dgm:pt modelId="{A2738AAB-516E-4B42-BA22-9EA3DD88D07D}">
      <dgm:prSet/>
      <dgm:spPr/>
      <dgm:t>
        <a:bodyPr/>
        <a:lstStyle/>
        <a:p>
          <a:pPr>
            <a:lnSpc>
              <a:spcPct val="100000"/>
            </a:lnSpc>
          </a:pPr>
          <a:r>
            <a:rPr lang="en-US"/>
            <a:t>Tuition Exchange is a scholarship program not an employee benefit</a:t>
          </a:r>
        </a:p>
      </dgm:t>
    </dgm:pt>
    <dgm:pt modelId="{F0A99EB1-BEC1-4345-A3D4-8FA661DA57B1}" type="parTrans" cxnId="{111EC28B-414F-45E3-A410-5D50274909CB}">
      <dgm:prSet/>
      <dgm:spPr/>
      <dgm:t>
        <a:bodyPr/>
        <a:lstStyle/>
        <a:p>
          <a:endParaRPr lang="en-US"/>
        </a:p>
      </dgm:t>
    </dgm:pt>
    <dgm:pt modelId="{453AF852-D324-4AAC-8B39-0A93BD88C9A5}" type="sibTrans" cxnId="{111EC28B-414F-45E3-A410-5D50274909CB}">
      <dgm:prSet/>
      <dgm:spPr/>
      <dgm:t>
        <a:bodyPr/>
        <a:lstStyle/>
        <a:p>
          <a:endParaRPr lang="en-US"/>
        </a:p>
      </dgm:t>
    </dgm:pt>
    <dgm:pt modelId="{F82B19DD-045B-4272-8AF5-FACD6E183FEE}" type="pres">
      <dgm:prSet presAssocID="{51626A16-916E-4867-B882-6DC371F4B66C}" presName="linear" presStyleCnt="0">
        <dgm:presLayoutVars>
          <dgm:animLvl val="lvl"/>
          <dgm:resizeHandles val="exact"/>
        </dgm:presLayoutVars>
      </dgm:prSet>
      <dgm:spPr/>
    </dgm:pt>
    <dgm:pt modelId="{D8B98131-5E94-49F9-BD01-BCD361802739}" type="pres">
      <dgm:prSet presAssocID="{11ED8A0B-06D6-4BD5-976D-A3A33D2B16A1}" presName="parentText" presStyleLbl="node1" presStyleIdx="0" presStyleCnt="5">
        <dgm:presLayoutVars>
          <dgm:chMax val="0"/>
          <dgm:bulletEnabled val="1"/>
        </dgm:presLayoutVars>
      </dgm:prSet>
      <dgm:spPr/>
    </dgm:pt>
    <dgm:pt modelId="{EBE55CCA-A52E-46E6-94A2-15B5C7EB8EE5}" type="pres">
      <dgm:prSet presAssocID="{497DB9DE-6F1B-4D07-AD77-E2835E8A1046}" presName="spacer" presStyleCnt="0"/>
      <dgm:spPr/>
    </dgm:pt>
    <dgm:pt modelId="{38C7DF04-0F5E-4B20-B1BC-42A5BB042106}" type="pres">
      <dgm:prSet presAssocID="{5BD201D4-997F-465F-9042-1A0A2BF5B6B0}" presName="parentText" presStyleLbl="node1" presStyleIdx="1" presStyleCnt="5">
        <dgm:presLayoutVars>
          <dgm:chMax val="0"/>
          <dgm:bulletEnabled val="1"/>
        </dgm:presLayoutVars>
      </dgm:prSet>
      <dgm:spPr/>
    </dgm:pt>
    <dgm:pt modelId="{33062C2D-CE75-4746-B14B-0D8C42B006D2}" type="pres">
      <dgm:prSet presAssocID="{99EA5118-1FE2-4D35-911A-B5D8192D3591}" presName="spacer" presStyleCnt="0"/>
      <dgm:spPr/>
    </dgm:pt>
    <dgm:pt modelId="{DA2F0839-B76A-4A4D-B31E-6CBC365C988D}" type="pres">
      <dgm:prSet presAssocID="{E40612D9-0982-49A4-B35E-97A69D5C5CD7}" presName="parentText" presStyleLbl="node1" presStyleIdx="2" presStyleCnt="5">
        <dgm:presLayoutVars>
          <dgm:chMax val="0"/>
          <dgm:bulletEnabled val="1"/>
        </dgm:presLayoutVars>
      </dgm:prSet>
      <dgm:spPr/>
    </dgm:pt>
    <dgm:pt modelId="{A08C7D01-7383-4D83-B2CD-19055E1CF258}" type="pres">
      <dgm:prSet presAssocID="{C635DA90-FB13-44FD-BE00-52936A23E847}" presName="spacer" presStyleCnt="0"/>
      <dgm:spPr/>
    </dgm:pt>
    <dgm:pt modelId="{A4832FB5-0E60-4B86-BDD0-5FB3B7DACC9A}" type="pres">
      <dgm:prSet presAssocID="{7D2AF21B-6D59-44C8-A5ED-DAE2F475B968}" presName="parentText" presStyleLbl="node1" presStyleIdx="3" presStyleCnt="5">
        <dgm:presLayoutVars>
          <dgm:chMax val="0"/>
          <dgm:bulletEnabled val="1"/>
        </dgm:presLayoutVars>
      </dgm:prSet>
      <dgm:spPr/>
    </dgm:pt>
    <dgm:pt modelId="{F69381BD-0664-4ABA-A13F-25716E309768}" type="pres">
      <dgm:prSet presAssocID="{7D2AF21B-6D59-44C8-A5ED-DAE2F475B968}" presName="childText" presStyleLbl="revTx" presStyleIdx="0" presStyleCnt="1">
        <dgm:presLayoutVars>
          <dgm:bulletEnabled val="1"/>
        </dgm:presLayoutVars>
      </dgm:prSet>
      <dgm:spPr/>
    </dgm:pt>
    <dgm:pt modelId="{B91CA466-A9B5-4860-9656-2F252BA6E78B}" type="pres">
      <dgm:prSet presAssocID="{A2738AAB-516E-4B42-BA22-9EA3DD88D07D}" presName="parentText" presStyleLbl="node1" presStyleIdx="4" presStyleCnt="5">
        <dgm:presLayoutVars>
          <dgm:chMax val="0"/>
          <dgm:bulletEnabled val="1"/>
        </dgm:presLayoutVars>
      </dgm:prSet>
      <dgm:spPr/>
    </dgm:pt>
  </dgm:ptLst>
  <dgm:cxnLst>
    <dgm:cxn modelId="{854EA600-E67A-4C9F-81F1-03CB66839129}" type="presOf" srcId="{A2738AAB-516E-4B42-BA22-9EA3DD88D07D}" destId="{B91CA466-A9B5-4860-9656-2F252BA6E78B}" srcOrd="0" destOrd="0" presId="urn:microsoft.com/office/officeart/2005/8/layout/vList2"/>
    <dgm:cxn modelId="{6B58B106-8832-4FC1-BA8D-475598BDA6C3}" srcId="{51626A16-916E-4867-B882-6DC371F4B66C}" destId="{11ED8A0B-06D6-4BD5-976D-A3A33D2B16A1}" srcOrd="0" destOrd="0" parTransId="{47024F44-FCDF-4323-BF67-31E60486B6D5}" sibTransId="{497DB9DE-6F1B-4D07-AD77-E2835E8A1046}"/>
    <dgm:cxn modelId="{E68CC115-84B8-4CE5-ADB0-57AA9C447327}" srcId="{7D2AF21B-6D59-44C8-A5ED-DAE2F475B968}" destId="{EF7599A1-54D4-4A25-B76A-E7A241934ED2}" srcOrd="0" destOrd="0" parTransId="{04970002-03BC-41F9-B666-0CD9CE194ABD}" sibTransId="{BC50DC9E-4C1D-4397-955D-F81B00EF881A}"/>
    <dgm:cxn modelId="{94142E24-DE95-4401-88D1-665AD89A925A}" srcId="{51626A16-916E-4867-B882-6DC371F4B66C}" destId="{E40612D9-0982-49A4-B35E-97A69D5C5CD7}" srcOrd="2" destOrd="0" parTransId="{CD88665D-F628-4AEB-AD9B-6481597D1E9F}" sibTransId="{C635DA90-FB13-44FD-BE00-52936A23E847}"/>
    <dgm:cxn modelId="{9CE62358-0DD2-4187-B3F5-66BB2AF70BC8}" type="presOf" srcId="{51626A16-916E-4867-B882-6DC371F4B66C}" destId="{F82B19DD-045B-4272-8AF5-FACD6E183FEE}" srcOrd="0" destOrd="0" presId="urn:microsoft.com/office/officeart/2005/8/layout/vList2"/>
    <dgm:cxn modelId="{4148A478-14EB-4C9B-9DD9-225B82BA5E49}" type="presOf" srcId="{7D2AF21B-6D59-44C8-A5ED-DAE2F475B968}" destId="{A4832FB5-0E60-4B86-BDD0-5FB3B7DACC9A}" srcOrd="0" destOrd="0" presId="urn:microsoft.com/office/officeart/2005/8/layout/vList2"/>
    <dgm:cxn modelId="{ED5FA285-028C-473C-9983-10D9116B8B83}" srcId="{51626A16-916E-4867-B882-6DC371F4B66C}" destId="{7D2AF21B-6D59-44C8-A5ED-DAE2F475B968}" srcOrd="3" destOrd="0" parTransId="{E8C92064-7697-4E35-A3A5-30A9413767CE}" sibTransId="{F655B618-53CD-48FC-931C-C6AFB97D4850}"/>
    <dgm:cxn modelId="{111EC28B-414F-45E3-A410-5D50274909CB}" srcId="{51626A16-916E-4867-B882-6DC371F4B66C}" destId="{A2738AAB-516E-4B42-BA22-9EA3DD88D07D}" srcOrd="4" destOrd="0" parTransId="{F0A99EB1-BEC1-4345-A3D4-8FA661DA57B1}" sibTransId="{453AF852-D324-4AAC-8B39-0A93BD88C9A5}"/>
    <dgm:cxn modelId="{C83D139F-9F61-4270-99BA-50F175AF1352}" type="presOf" srcId="{11ED8A0B-06D6-4BD5-976D-A3A33D2B16A1}" destId="{D8B98131-5E94-49F9-BD01-BCD361802739}" srcOrd="0" destOrd="0" presId="urn:microsoft.com/office/officeart/2005/8/layout/vList2"/>
    <dgm:cxn modelId="{AF4D91A0-71E9-4E0C-8BE1-CB56C26A2B54}" type="presOf" srcId="{5BD201D4-997F-465F-9042-1A0A2BF5B6B0}" destId="{38C7DF04-0F5E-4B20-B1BC-42A5BB042106}" srcOrd="0" destOrd="0" presId="urn:microsoft.com/office/officeart/2005/8/layout/vList2"/>
    <dgm:cxn modelId="{30573AB3-0129-4EB5-8855-D7D9389C3F6E}" type="presOf" srcId="{EF7599A1-54D4-4A25-B76A-E7A241934ED2}" destId="{F69381BD-0664-4ABA-A13F-25716E309768}" srcOrd="0" destOrd="0" presId="urn:microsoft.com/office/officeart/2005/8/layout/vList2"/>
    <dgm:cxn modelId="{5B937FDC-F7AE-4902-9E14-141A0D411B7D}" type="presOf" srcId="{E40612D9-0982-49A4-B35E-97A69D5C5CD7}" destId="{DA2F0839-B76A-4A4D-B31E-6CBC365C988D}" srcOrd="0" destOrd="0" presId="urn:microsoft.com/office/officeart/2005/8/layout/vList2"/>
    <dgm:cxn modelId="{24BE8FFD-92E3-472B-B3E3-93FE81F5ED82}" srcId="{51626A16-916E-4867-B882-6DC371F4B66C}" destId="{5BD201D4-997F-465F-9042-1A0A2BF5B6B0}" srcOrd="1" destOrd="0" parTransId="{DC615A5D-6D92-469C-95AB-856A57B38D02}" sibTransId="{99EA5118-1FE2-4D35-911A-B5D8192D3591}"/>
    <dgm:cxn modelId="{2E9E4282-E54C-4FF9-8379-2435CBA70D02}" type="presParOf" srcId="{F82B19DD-045B-4272-8AF5-FACD6E183FEE}" destId="{D8B98131-5E94-49F9-BD01-BCD361802739}" srcOrd="0" destOrd="0" presId="urn:microsoft.com/office/officeart/2005/8/layout/vList2"/>
    <dgm:cxn modelId="{3D2A060C-F559-44F1-99D3-2C96E46C2152}" type="presParOf" srcId="{F82B19DD-045B-4272-8AF5-FACD6E183FEE}" destId="{EBE55CCA-A52E-46E6-94A2-15B5C7EB8EE5}" srcOrd="1" destOrd="0" presId="urn:microsoft.com/office/officeart/2005/8/layout/vList2"/>
    <dgm:cxn modelId="{4F415F3D-556F-44FE-8827-886006E1DAFF}" type="presParOf" srcId="{F82B19DD-045B-4272-8AF5-FACD6E183FEE}" destId="{38C7DF04-0F5E-4B20-B1BC-42A5BB042106}" srcOrd="2" destOrd="0" presId="urn:microsoft.com/office/officeart/2005/8/layout/vList2"/>
    <dgm:cxn modelId="{2F52A1E2-4DAF-46EA-93D3-52A28882DC64}" type="presParOf" srcId="{F82B19DD-045B-4272-8AF5-FACD6E183FEE}" destId="{33062C2D-CE75-4746-B14B-0D8C42B006D2}" srcOrd="3" destOrd="0" presId="urn:microsoft.com/office/officeart/2005/8/layout/vList2"/>
    <dgm:cxn modelId="{01E90BD9-051E-4018-8C26-FA865E74FE3C}" type="presParOf" srcId="{F82B19DD-045B-4272-8AF5-FACD6E183FEE}" destId="{DA2F0839-B76A-4A4D-B31E-6CBC365C988D}" srcOrd="4" destOrd="0" presId="urn:microsoft.com/office/officeart/2005/8/layout/vList2"/>
    <dgm:cxn modelId="{BAC1ED15-643B-4EEB-87F1-663AE43198DB}" type="presParOf" srcId="{F82B19DD-045B-4272-8AF5-FACD6E183FEE}" destId="{A08C7D01-7383-4D83-B2CD-19055E1CF258}" srcOrd="5" destOrd="0" presId="urn:microsoft.com/office/officeart/2005/8/layout/vList2"/>
    <dgm:cxn modelId="{596EFBC3-AFFA-4AF5-B73F-F2BDDEF96C24}" type="presParOf" srcId="{F82B19DD-045B-4272-8AF5-FACD6E183FEE}" destId="{A4832FB5-0E60-4B86-BDD0-5FB3B7DACC9A}" srcOrd="6" destOrd="0" presId="urn:microsoft.com/office/officeart/2005/8/layout/vList2"/>
    <dgm:cxn modelId="{4DCF5F81-BB14-4C60-A7B9-ACBAC8A6B391}" type="presParOf" srcId="{F82B19DD-045B-4272-8AF5-FACD6E183FEE}" destId="{F69381BD-0664-4ABA-A13F-25716E309768}" srcOrd="7" destOrd="0" presId="urn:microsoft.com/office/officeart/2005/8/layout/vList2"/>
    <dgm:cxn modelId="{37B6385D-B9D5-4852-829A-DF96A2B31F23}" type="presParOf" srcId="{F82B19DD-045B-4272-8AF5-FACD6E183FEE}" destId="{B91CA466-A9B5-4860-9656-2F252BA6E78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DCBFA1-4267-4D1F-A4D9-F0A4E428122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8E1904B9-2D0E-44BD-8465-72F044010FE6}">
      <dgm:prSet/>
      <dgm:spPr/>
      <dgm:t>
        <a:bodyPr/>
        <a:lstStyle/>
        <a:p>
          <a:r>
            <a:rPr lang="en-US" dirty="0"/>
            <a:t>In 2022-2023 more than 7800 students were exchanged</a:t>
          </a:r>
        </a:p>
      </dgm:t>
    </dgm:pt>
    <dgm:pt modelId="{47CFBC71-FE34-4F40-A852-67B99D046A1B}" type="parTrans" cxnId="{F5C7094B-E792-41F5-9363-93ACA061B2D5}">
      <dgm:prSet/>
      <dgm:spPr/>
      <dgm:t>
        <a:bodyPr/>
        <a:lstStyle/>
        <a:p>
          <a:endParaRPr lang="en-US"/>
        </a:p>
      </dgm:t>
    </dgm:pt>
    <dgm:pt modelId="{8BB4B310-409C-4BBD-9445-8CA322F98F18}" type="sibTrans" cxnId="{F5C7094B-E792-41F5-9363-93ACA061B2D5}">
      <dgm:prSet/>
      <dgm:spPr/>
      <dgm:t>
        <a:bodyPr/>
        <a:lstStyle/>
        <a:p>
          <a:endParaRPr lang="en-US"/>
        </a:p>
      </dgm:t>
    </dgm:pt>
    <dgm:pt modelId="{AA33A084-2469-4AAD-85FE-4B508B6CD48E}">
      <dgm:prSet/>
      <dgm:spPr/>
      <dgm:t>
        <a:bodyPr/>
        <a:lstStyle/>
        <a:p>
          <a:r>
            <a:rPr lang="en-US" dirty="0"/>
            <a:t>700 active school members</a:t>
          </a:r>
        </a:p>
      </dgm:t>
    </dgm:pt>
    <dgm:pt modelId="{2375F844-7D8F-4305-9C7F-0220A996EADD}" type="parTrans" cxnId="{12DF84CF-F616-4FE7-A0C1-8F29A2DC1A70}">
      <dgm:prSet/>
      <dgm:spPr/>
      <dgm:t>
        <a:bodyPr/>
        <a:lstStyle/>
        <a:p>
          <a:endParaRPr lang="en-US"/>
        </a:p>
      </dgm:t>
    </dgm:pt>
    <dgm:pt modelId="{C14829B2-1D1B-41D1-B74C-1E9C18BECDB9}" type="sibTrans" cxnId="{12DF84CF-F616-4FE7-A0C1-8F29A2DC1A70}">
      <dgm:prSet/>
      <dgm:spPr/>
      <dgm:t>
        <a:bodyPr/>
        <a:lstStyle/>
        <a:p>
          <a:endParaRPr lang="en-US"/>
        </a:p>
      </dgm:t>
    </dgm:pt>
    <dgm:pt modelId="{9B18AD8A-C621-4E07-9695-A737695AFAE1}">
      <dgm:prSet/>
      <dgm:spPr/>
      <dgm:t>
        <a:bodyPr/>
        <a:lstStyle/>
        <a:p>
          <a:r>
            <a:rPr lang="en-US" dirty="0"/>
            <a:t>Organic website</a:t>
          </a:r>
        </a:p>
      </dgm:t>
    </dgm:pt>
    <dgm:pt modelId="{1BCFF6A9-3DF8-4064-8713-DD21F502521C}" type="parTrans" cxnId="{7AC18B6F-B573-44F4-9308-47693032FD14}">
      <dgm:prSet/>
      <dgm:spPr/>
      <dgm:t>
        <a:bodyPr/>
        <a:lstStyle/>
        <a:p>
          <a:endParaRPr lang="en-US"/>
        </a:p>
      </dgm:t>
    </dgm:pt>
    <dgm:pt modelId="{536FBB8E-B2A1-4D01-8674-75DD664FDC80}" type="sibTrans" cxnId="{7AC18B6F-B573-44F4-9308-47693032FD14}">
      <dgm:prSet/>
      <dgm:spPr/>
      <dgm:t>
        <a:bodyPr/>
        <a:lstStyle/>
        <a:p>
          <a:endParaRPr lang="en-US"/>
        </a:p>
      </dgm:t>
    </dgm:pt>
    <dgm:pt modelId="{9274BFEA-F06C-456F-B58B-3613E19B5833}">
      <dgm:prSet/>
      <dgm:spPr/>
      <dgm:t>
        <a:bodyPr/>
        <a:lstStyle/>
        <a:p>
          <a:r>
            <a:rPr lang="en-US" dirty="0">
              <a:hlinkClick xmlns:r="http://schemas.openxmlformats.org/officeDocument/2006/relationships" r:id="rId1"/>
            </a:rPr>
            <a:t>www.Tuitionexchange.org</a:t>
          </a:r>
          <a:endParaRPr lang="en-US" dirty="0"/>
        </a:p>
      </dgm:t>
    </dgm:pt>
    <dgm:pt modelId="{0CA08862-5A9C-4C7F-BB13-65C4135DC201}" type="parTrans" cxnId="{2E228366-DF50-415E-8543-24D0E3A1E9BC}">
      <dgm:prSet/>
      <dgm:spPr/>
      <dgm:t>
        <a:bodyPr/>
        <a:lstStyle/>
        <a:p>
          <a:endParaRPr lang="en-US"/>
        </a:p>
      </dgm:t>
    </dgm:pt>
    <dgm:pt modelId="{48987112-FCD4-49BF-89F9-E791FC8F005E}" type="sibTrans" cxnId="{2E228366-DF50-415E-8543-24D0E3A1E9BC}">
      <dgm:prSet/>
      <dgm:spPr/>
      <dgm:t>
        <a:bodyPr/>
        <a:lstStyle/>
        <a:p>
          <a:endParaRPr lang="en-US"/>
        </a:p>
      </dgm:t>
    </dgm:pt>
    <dgm:pt modelId="{8FF89B7F-C2C9-4953-87BA-FD2FF0242BD7}" type="pres">
      <dgm:prSet presAssocID="{9EDCBFA1-4267-4D1F-A4D9-F0A4E4281222}" presName="outerComposite" presStyleCnt="0">
        <dgm:presLayoutVars>
          <dgm:chMax val="5"/>
          <dgm:dir/>
          <dgm:resizeHandles val="exact"/>
        </dgm:presLayoutVars>
      </dgm:prSet>
      <dgm:spPr/>
    </dgm:pt>
    <dgm:pt modelId="{FEA5E008-7B56-4D0B-82A5-6C35FB138D5B}" type="pres">
      <dgm:prSet presAssocID="{9EDCBFA1-4267-4D1F-A4D9-F0A4E4281222}" presName="dummyMaxCanvas" presStyleCnt="0">
        <dgm:presLayoutVars/>
      </dgm:prSet>
      <dgm:spPr/>
    </dgm:pt>
    <dgm:pt modelId="{3502D7F2-85BB-479A-8755-3C578EE097A1}" type="pres">
      <dgm:prSet presAssocID="{9EDCBFA1-4267-4D1F-A4D9-F0A4E4281222}" presName="ThreeNodes_1" presStyleLbl="node1" presStyleIdx="0" presStyleCnt="3">
        <dgm:presLayoutVars>
          <dgm:bulletEnabled val="1"/>
        </dgm:presLayoutVars>
      </dgm:prSet>
      <dgm:spPr/>
    </dgm:pt>
    <dgm:pt modelId="{B8782CBB-6A4E-4125-89FE-ABFA611004A0}" type="pres">
      <dgm:prSet presAssocID="{9EDCBFA1-4267-4D1F-A4D9-F0A4E4281222}" presName="ThreeNodes_2" presStyleLbl="node1" presStyleIdx="1" presStyleCnt="3">
        <dgm:presLayoutVars>
          <dgm:bulletEnabled val="1"/>
        </dgm:presLayoutVars>
      </dgm:prSet>
      <dgm:spPr/>
    </dgm:pt>
    <dgm:pt modelId="{F4397DF6-BE49-4F73-BC69-33E2C6E200E2}" type="pres">
      <dgm:prSet presAssocID="{9EDCBFA1-4267-4D1F-A4D9-F0A4E4281222}" presName="ThreeNodes_3" presStyleLbl="node1" presStyleIdx="2" presStyleCnt="3">
        <dgm:presLayoutVars>
          <dgm:bulletEnabled val="1"/>
        </dgm:presLayoutVars>
      </dgm:prSet>
      <dgm:spPr/>
    </dgm:pt>
    <dgm:pt modelId="{0A888061-39CD-47E5-A048-CD4700FD5AEB}" type="pres">
      <dgm:prSet presAssocID="{9EDCBFA1-4267-4D1F-A4D9-F0A4E4281222}" presName="ThreeConn_1-2" presStyleLbl="fgAccFollowNode1" presStyleIdx="0" presStyleCnt="2">
        <dgm:presLayoutVars>
          <dgm:bulletEnabled val="1"/>
        </dgm:presLayoutVars>
      </dgm:prSet>
      <dgm:spPr/>
    </dgm:pt>
    <dgm:pt modelId="{3444DCAF-9D83-46D9-B77F-E97EEA947836}" type="pres">
      <dgm:prSet presAssocID="{9EDCBFA1-4267-4D1F-A4D9-F0A4E4281222}" presName="ThreeConn_2-3" presStyleLbl="fgAccFollowNode1" presStyleIdx="1" presStyleCnt="2">
        <dgm:presLayoutVars>
          <dgm:bulletEnabled val="1"/>
        </dgm:presLayoutVars>
      </dgm:prSet>
      <dgm:spPr/>
    </dgm:pt>
    <dgm:pt modelId="{E2B59E14-D7C3-427C-A004-D008877C126A}" type="pres">
      <dgm:prSet presAssocID="{9EDCBFA1-4267-4D1F-A4D9-F0A4E4281222}" presName="ThreeNodes_1_text" presStyleLbl="node1" presStyleIdx="2" presStyleCnt="3">
        <dgm:presLayoutVars>
          <dgm:bulletEnabled val="1"/>
        </dgm:presLayoutVars>
      </dgm:prSet>
      <dgm:spPr/>
    </dgm:pt>
    <dgm:pt modelId="{A82095E1-9566-4A17-BD1F-B633BFA3DE73}" type="pres">
      <dgm:prSet presAssocID="{9EDCBFA1-4267-4D1F-A4D9-F0A4E4281222}" presName="ThreeNodes_2_text" presStyleLbl="node1" presStyleIdx="2" presStyleCnt="3">
        <dgm:presLayoutVars>
          <dgm:bulletEnabled val="1"/>
        </dgm:presLayoutVars>
      </dgm:prSet>
      <dgm:spPr/>
    </dgm:pt>
    <dgm:pt modelId="{D7D8814E-F32D-4A45-A1CE-DC7BBF4FAF7A}" type="pres">
      <dgm:prSet presAssocID="{9EDCBFA1-4267-4D1F-A4D9-F0A4E4281222}" presName="ThreeNodes_3_text" presStyleLbl="node1" presStyleIdx="2" presStyleCnt="3">
        <dgm:presLayoutVars>
          <dgm:bulletEnabled val="1"/>
        </dgm:presLayoutVars>
      </dgm:prSet>
      <dgm:spPr/>
    </dgm:pt>
  </dgm:ptLst>
  <dgm:cxnLst>
    <dgm:cxn modelId="{13D49B38-0F92-4650-87B3-B34A4AD94DA1}" type="presOf" srcId="{C14829B2-1D1B-41D1-B74C-1E9C18BECDB9}" destId="{3444DCAF-9D83-46D9-B77F-E97EEA947836}" srcOrd="0" destOrd="0" presId="urn:microsoft.com/office/officeart/2005/8/layout/vProcess5"/>
    <dgm:cxn modelId="{7C9A0E5F-8DBE-49E8-A2EC-0851296CE4AC}" type="presOf" srcId="{9274BFEA-F06C-456F-B58B-3613E19B5833}" destId="{F4397DF6-BE49-4F73-BC69-33E2C6E200E2}" srcOrd="0" destOrd="1" presId="urn:microsoft.com/office/officeart/2005/8/layout/vProcess5"/>
    <dgm:cxn modelId="{2E228366-DF50-415E-8543-24D0E3A1E9BC}" srcId="{9B18AD8A-C621-4E07-9695-A737695AFAE1}" destId="{9274BFEA-F06C-456F-B58B-3613E19B5833}" srcOrd="0" destOrd="0" parTransId="{0CA08862-5A9C-4C7F-BB13-65C4135DC201}" sibTransId="{48987112-FCD4-49BF-89F9-E791FC8F005E}"/>
    <dgm:cxn modelId="{F5C7094B-E792-41F5-9363-93ACA061B2D5}" srcId="{9EDCBFA1-4267-4D1F-A4D9-F0A4E4281222}" destId="{8E1904B9-2D0E-44BD-8465-72F044010FE6}" srcOrd="0" destOrd="0" parTransId="{47CFBC71-FE34-4F40-A852-67B99D046A1B}" sibTransId="{8BB4B310-409C-4BBD-9445-8CA322F98F18}"/>
    <dgm:cxn modelId="{201D266E-2E4C-413D-9814-49F2F2747E57}" type="presOf" srcId="{8E1904B9-2D0E-44BD-8465-72F044010FE6}" destId="{E2B59E14-D7C3-427C-A004-D008877C126A}" srcOrd="1" destOrd="0" presId="urn:microsoft.com/office/officeart/2005/8/layout/vProcess5"/>
    <dgm:cxn modelId="{7AC18B6F-B573-44F4-9308-47693032FD14}" srcId="{9EDCBFA1-4267-4D1F-A4D9-F0A4E4281222}" destId="{9B18AD8A-C621-4E07-9695-A737695AFAE1}" srcOrd="2" destOrd="0" parTransId="{1BCFF6A9-3DF8-4064-8713-DD21F502521C}" sibTransId="{536FBB8E-B2A1-4D01-8674-75DD664FDC80}"/>
    <dgm:cxn modelId="{12426954-A9C1-4EAF-921A-827FCA03EDBE}" type="presOf" srcId="{9B18AD8A-C621-4E07-9695-A737695AFAE1}" destId="{F4397DF6-BE49-4F73-BC69-33E2C6E200E2}" srcOrd="0" destOrd="0" presId="urn:microsoft.com/office/officeart/2005/8/layout/vProcess5"/>
    <dgm:cxn modelId="{3770617A-FC52-4DF3-B719-F503647C9BFC}" type="presOf" srcId="{AA33A084-2469-4AAD-85FE-4B508B6CD48E}" destId="{B8782CBB-6A4E-4125-89FE-ABFA611004A0}" srcOrd="0" destOrd="0" presId="urn:microsoft.com/office/officeart/2005/8/layout/vProcess5"/>
    <dgm:cxn modelId="{8338009A-FE95-41DA-B6B6-CBA8DE31EBE8}" type="presOf" srcId="{9B18AD8A-C621-4E07-9695-A737695AFAE1}" destId="{D7D8814E-F32D-4A45-A1CE-DC7BBF4FAF7A}" srcOrd="1" destOrd="0" presId="urn:microsoft.com/office/officeart/2005/8/layout/vProcess5"/>
    <dgm:cxn modelId="{AEFD91A4-1987-4008-B844-7E455B7B3063}" type="presOf" srcId="{9EDCBFA1-4267-4D1F-A4D9-F0A4E4281222}" destId="{8FF89B7F-C2C9-4953-87BA-FD2FF0242BD7}" srcOrd="0" destOrd="0" presId="urn:microsoft.com/office/officeart/2005/8/layout/vProcess5"/>
    <dgm:cxn modelId="{619D9CAF-4202-48E0-AB40-73CCD22B8686}" type="presOf" srcId="{AA33A084-2469-4AAD-85FE-4B508B6CD48E}" destId="{A82095E1-9566-4A17-BD1F-B633BFA3DE73}" srcOrd="1" destOrd="0" presId="urn:microsoft.com/office/officeart/2005/8/layout/vProcess5"/>
    <dgm:cxn modelId="{F8E243B1-B85C-4FCA-B473-48AB909E6D95}" type="presOf" srcId="{9274BFEA-F06C-456F-B58B-3613E19B5833}" destId="{D7D8814E-F32D-4A45-A1CE-DC7BBF4FAF7A}" srcOrd="1" destOrd="1" presId="urn:microsoft.com/office/officeart/2005/8/layout/vProcess5"/>
    <dgm:cxn modelId="{241FF0B4-7366-4777-AC93-D54B721C7F7B}" type="presOf" srcId="{8E1904B9-2D0E-44BD-8465-72F044010FE6}" destId="{3502D7F2-85BB-479A-8755-3C578EE097A1}" srcOrd="0" destOrd="0" presId="urn:microsoft.com/office/officeart/2005/8/layout/vProcess5"/>
    <dgm:cxn modelId="{05A327BE-AC71-4C6F-84B9-0910636A6C1D}" type="presOf" srcId="{8BB4B310-409C-4BBD-9445-8CA322F98F18}" destId="{0A888061-39CD-47E5-A048-CD4700FD5AEB}" srcOrd="0" destOrd="0" presId="urn:microsoft.com/office/officeart/2005/8/layout/vProcess5"/>
    <dgm:cxn modelId="{12DF84CF-F616-4FE7-A0C1-8F29A2DC1A70}" srcId="{9EDCBFA1-4267-4D1F-A4D9-F0A4E4281222}" destId="{AA33A084-2469-4AAD-85FE-4B508B6CD48E}" srcOrd="1" destOrd="0" parTransId="{2375F844-7D8F-4305-9C7F-0220A996EADD}" sibTransId="{C14829B2-1D1B-41D1-B74C-1E9C18BECDB9}"/>
    <dgm:cxn modelId="{9CDCB2C1-4FF3-4799-8E07-A351A9BD41E8}" type="presParOf" srcId="{8FF89B7F-C2C9-4953-87BA-FD2FF0242BD7}" destId="{FEA5E008-7B56-4D0B-82A5-6C35FB138D5B}" srcOrd="0" destOrd="0" presId="urn:microsoft.com/office/officeart/2005/8/layout/vProcess5"/>
    <dgm:cxn modelId="{FF3B5813-7128-4688-9129-D98E73F719C9}" type="presParOf" srcId="{8FF89B7F-C2C9-4953-87BA-FD2FF0242BD7}" destId="{3502D7F2-85BB-479A-8755-3C578EE097A1}" srcOrd="1" destOrd="0" presId="urn:microsoft.com/office/officeart/2005/8/layout/vProcess5"/>
    <dgm:cxn modelId="{73F2921F-6066-466D-A957-2FD03B4A9361}" type="presParOf" srcId="{8FF89B7F-C2C9-4953-87BA-FD2FF0242BD7}" destId="{B8782CBB-6A4E-4125-89FE-ABFA611004A0}" srcOrd="2" destOrd="0" presId="urn:microsoft.com/office/officeart/2005/8/layout/vProcess5"/>
    <dgm:cxn modelId="{F2954F9C-F46D-471F-94C9-275FDDD66BB0}" type="presParOf" srcId="{8FF89B7F-C2C9-4953-87BA-FD2FF0242BD7}" destId="{F4397DF6-BE49-4F73-BC69-33E2C6E200E2}" srcOrd="3" destOrd="0" presId="urn:microsoft.com/office/officeart/2005/8/layout/vProcess5"/>
    <dgm:cxn modelId="{1B4C7ABF-B4B6-4A34-AED6-2CDFAAF75C39}" type="presParOf" srcId="{8FF89B7F-C2C9-4953-87BA-FD2FF0242BD7}" destId="{0A888061-39CD-47E5-A048-CD4700FD5AEB}" srcOrd="4" destOrd="0" presId="urn:microsoft.com/office/officeart/2005/8/layout/vProcess5"/>
    <dgm:cxn modelId="{36B019E7-35C3-4005-A6FA-09FD893EB499}" type="presParOf" srcId="{8FF89B7F-C2C9-4953-87BA-FD2FF0242BD7}" destId="{3444DCAF-9D83-46D9-B77F-E97EEA947836}" srcOrd="5" destOrd="0" presId="urn:microsoft.com/office/officeart/2005/8/layout/vProcess5"/>
    <dgm:cxn modelId="{C57F3FD0-44A7-46F9-8AF8-A0A71BF8A38D}" type="presParOf" srcId="{8FF89B7F-C2C9-4953-87BA-FD2FF0242BD7}" destId="{E2B59E14-D7C3-427C-A004-D008877C126A}" srcOrd="6" destOrd="0" presId="urn:microsoft.com/office/officeart/2005/8/layout/vProcess5"/>
    <dgm:cxn modelId="{C22603AE-0545-47A7-8763-1A659E8FA534}" type="presParOf" srcId="{8FF89B7F-C2C9-4953-87BA-FD2FF0242BD7}" destId="{A82095E1-9566-4A17-BD1F-B633BFA3DE73}" srcOrd="7" destOrd="0" presId="urn:microsoft.com/office/officeart/2005/8/layout/vProcess5"/>
    <dgm:cxn modelId="{BFB93973-78F3-4EFB-BADC-17C830F945FC}" type="presParOf" srcId="{8FF89B7F-C2C9-4953-87BA-FD2FF0242BD7}" destId="{D7D8814E-F32D-4A45-A1CE-DC7BBF4FAF7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12D3DE-F719-46E2-A6FB-D078C4DF50E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3F3E894-72A2-4DFF-A0D5-36E268EC18F0}">
      <dgm:prSet/>
      <dgm:spPr/>
      <dgm:t>
        <a:bodyPr/>
        <a:lstStyle/>
        <a:p>
          <a:r>
            <a:rPr lang="en-US" dirty="0"/>
            <a:t>Export is defined as an eligible employee by your employer</a:t>
          </a:r>
        </a:p>
      </dgm:t>
    </dgm:pt>
    <dgm:pt modelId="{FFC8D225-1AC2-447E-8982-4EE9AEFD109A}" type="parTrans" cxnId="{7499F0AF-043E-4D16-A7FD-F1085B582A4C}">
      <dgm:prSet/>
      <dgm:spPr/>
      <dgm:t>
        <a:bodyPr/>
        <a:lstStyle/>
        <a:p>
          <a:endParaRPr lang="en-US"/>
        </a:p>
      </dgm:t>
    </dgm:pt>
    <dgm:pt modelId="{4045638B-3D74-43DC-B0AB-70B0E1520B13}" type="sibTrans" cxnId="{7499F0AF-043E-4D16-A7FD-F1085B582A4C}">
      <dgm:prSet/>
      <dgm:spPr/>
      <dgm:t>
        <a:bodyPr/>
        <a:lstStyle/>
        <a:p>
          <a:endParaRPr lang="en-US"/>
        </a:p>
      </dgm:t>
    </dgm:pt>
    <dgm:pt modelId="{CD576287-3331-4C20-AAFA-FE3A8EF68BB3}">
      <dgm:prSet/>
      <dgm:spPr/>
      <dgm:t>
        <a:bodyPr/>
        <a:lstStyle/>
        <a:p>
          <a:r>
            <a:rPr lang="en-US" dirty="0"/>
            <a:t>Eligible employees are generally full-time/benefit eligible staff or faculty</a:t>
          </a:r>
        </a:p>
      </dgm:t>
    </dgm:pt>
    <dgm:pt modelId="{79E4FFA0-8C32-4DA9-B9BB-0687149EA1E9}" type="parTrans" cxnId="{D137208B-85EB-45D5-88C9-B0F725E6BAE6}">
      <dgm:prSet/>
      <dgm:spPr/>
      <dgm:t>
        <a:bodyPr/>
        <a:lstStyle/>
        <a:p>
          <a:endParaRPr lang="en-US"/>
        </a:p>
      </dgm:t>
    </dgm:pt>
    <dgm:pt modelId="{8E061919-F46D-47E3-A552-98EBDD73C1B6}" type="sibTrans" cxnId="{D137208B-85EB-45D5-88C9-B0F725E6BAE6}">
      <dgm:prSet/>
      <dgm:spPr/>
      <dgm:t>
        <a:bodyPr/>
        <a:lstStyle/>
        <a:p>
          <a:endParaRPr lang="en-US"/>
        </a:p>
      </dgm:t>
    </dgm:pt>
    <dgm:pt modelId="{861C2E29-4784-4FF4-8D71-23FE9CB1CD76}">
      <dgm:prSet/>
      <dgm:spPr/>
      <dgm:t>
        <a:bodyPr/>
        <a:lstStyle/>
        <a:p>
          <a:r>
            <a:rPr lang="en-US" dirty="0"/>
            <a:t>Dependents are defined like an IRS dependent</a:t>
          </a:r>
        </a:p>
      </dgm:t>
    </dgm:pt>
    <dgm:pt modelId="{B591979F-D9BF-4091-9873-10066BDB016F}" type="parTrans" cxnId="{B5088441-5F0F-435E-8B57-5C91B3D539C1}">
      <dgm:prSet/>
      <dgm:spPr/>
      <dgm:t>
        <a:bodyPr/>
        <a:lstStyle/>
        <a:p>
          <a:endParaRPr lang="en-US"/>
        </a:p>
      </dgm:t>
    </dgm:pt>
    <dgm:pt modelId="{89A1978C-5816-454C-AE4E-2440C6981A09}" type="sibTrans" cxnId="{B5088441-5F0F-435E-8B57-5C91B3D539C1}">
      <dgm:prSet/>
      <dgm:spPr/>
      <dgm:t>
        <a:bodyPr/>
        <a:lstStyle/>
        <a:p>
          <a:endParaRPr lang="en-US"/>
        </a:p>
      </dgm:t>
    </dgm:pt>
    <dgm:pt modelId="{24821B82-232D-402A-A6B4-30888A65A393}">
      <dgm:prSet/>
      <dgm:spPr/>
      <dgm:t>
        <a:bodyPr/>
        <a:lstStyle/>
        <a:p>
          <a:r>
            <a:rPr lang="en-US" dirty="0"/>
            <a:t>More information is available from your EXPORT TE Liaison Officer (TELO)</a:t>
          </a:r>
        </a:p>
      </dgm:t>
    </dgm:pt>
    <dgm:pt modelId="{50A92EC6-0FAE-4632-9FF8-D76A8F28632A}" type="parTrans" cxnId="{7B53DDC9-66B7-4EF2-9B9A-78AAE7BF823B}">
      <dgm:prSet/>
      <dgm:spPr/>
      <dgm:t>
        <a:bodyPr/>
        <a:lstStyle/>
        <a:p>
          <a:endParaRPr lang="en-US"/>
        </a:p>
      </dgm:t>
    </dgm:pt>
    <dgm:pt modelId="{4E9541C1-BFE0-4BAA-B3A6-107EADB0A3F8}" type="sibTrans" cxnId="{7B53DDC9-66B7-4EF2-9B9A-78AAE7BF823B}">
      <dgm:prSet/>
      <dgm:spPr/>
      <dgm:t>
        <a:bodyPr/>
        <a:lstStyle/>
        <a:p>
          <a:endParaRPr lang="en-US"/>
        </a:p>
      </dgm:t>
    </dgm:pt>
    <dgm:pt modelId="{F83DB261-7623-453D-9ECC-E0BCEAF8A171}" type="pres">
      <dgm:prSet presAssocID="{FB12D3DE-F719-46E2-A6FB-D078C4DF50E1}" presName="linear" presStyleCnt="0">
        <dgm:presLayoutVars>
          <dgm:animLvl val="lvl"/>
          <dgm:resizeHandles val="exact"/>
        </dgm:presLayoutVars>
      </dgm:prSet>
      <dgm:spPr/>
    </dgm:pt>
    <dgm:pt modelId="{F7A8A66E-FC44-478A-92E6-39B1473C20A1}" type="pres">
      <dgm:prSet presAssocID="{03F3E894-72A2-4DFF-A0D5-36E268EC18F0}" presName="parentText" presStyleLbl="node1" presStyleIdx="0" presStyleCnt="3">
        <dgm:presLayoutVars>
          <dgm:chMax val="0"/>
          <dgm:bulletEnabled val="1"/>
        </dgm:presLayoutVars>
      </dgm:prSet>
      <dgm:spPr/>
    </dgm:pt>
    <dgm:pt modelId="{F3560895-F59B-46F3-8CB3-6C3175EB0F08}" type="pres">
      <dgm:prSet presAssocID="{03F3E894-72A2-4DFF-A0D5-36E268EC18F0}" presName="childText" presStyleLbl="revTx" presStyleIdx="0" presStyleCnt="1">
        <dgm:presLayoutVars>
          <dgm:bulletEnabled val="1"/>
        </dgm:presLayoutVars>
      </dgm:prSet>
      <dgm:spPr/>
    </dgm:pt>
    <dgm:pt modelId="{2D78D086-A6C1-4E62-9C16-537E874292A6}" type="pres">
      <dgm:prSet presAssocID="{861C2E29-4784-4FF4-8D71-23FE9CB1CD76}" presName="parentText" presStyleLbl="node1" presStyleIdx="1" presStyleCnt="3">
        <dgm:presLayoutVars>
          <dgm:chMax val="0"/>
          <dgm:bulletEnabled val="1"/>
        </dgm:presLayoutVars>
      </dgm:prSet>
      <dgm:spPr/>
    </dgm:pt>
    <dgm:pt modelId="{E4D177EE-C601-41EC-A51E-6AEC241384DB}" type="pres">
      <dgm:prSet presAssocID="{89A1978C-5816-454C-AE4E-2440C6981A09}" presName="spacer" presStyleCnt="0"/>
      <dgm:spPr/>
    </dgm:pt>
    <dgm:pt modelId="{9EEC6688-0951-4E66-A90D-9DF19D7C5B76}" type="pres">
      <dgm:prSet presAssocID="{24821B82-232D-402A-A6B4-30888A65A393}" presName="parentText" presStyleLbl="node1" presStyleIdx="2" presStyleCnt="3">
        <dgm:presLayoutVars>
          <dgm:chMax val="0"/>
          <dgm:bulletEnabled val="1"/>
        </dgm:presLayoutVars>
      </dgm:prSet>
      <dgm:spPr/>
    </dgm:pt>
  </dgm:ptLst>
  <dgm:cxnLst>
    <dgm:cxn modelId="{B5088441-5F0F-435E-8B57-5C91B3D539C1}" srcId="{FB12D3DE-F719-46E2-A6FB-D078C4DF50E1}" destId="{861C2E29-4784-4FF4-8D71-23FE9CB1CD76}" srcOrd="1" destOrd="0" parTransId="{B591979F-D9BF-4091-9873-10066BDB016F}" sibTransId="{89A1978C-5816-454C-AE4E-2440C6981A09}"/>
    <dgm:cxn modelId="{1C602C44-DA1A-4290-8766-38ED7AEEFB97}" type="presOf" srcId="{03F3E894-72A2-4DFF-A0D5-36E268EC18F0}" destId="{F7A8A66E-FC44-478A-92E6-39B1473C20A1}" srcOrd="0" destOrd="0" presId="urn:microsoft.com/office/officeart/2005/8/layout/vList2"/>
    <dgm:cxn modelId="{D137208B-85EB-45D5-88C9-B0F725E6BAE6}" srcId="{03F3E894-72A2-4DFF-A0D5-36E268EC18F0}" destId="{CD576287-3331-4C20-AAFA-FE3A8EF68BB3}" srcOrd="0" destOrd="0" parTransId="{79E4FFA0-8C32-4DA9-B9BB-0687149EA1E9}" sibTransId="{8E061919-F46D-47E3-A552-98EBDD73C1B6}"/>
    <dgm:cxn modelId="{3E56C097-0B20-422D-B56A-4A33911E923E}" type="presOf" srcId="{861C2E29-4784-4FF4-8D71-23FE9CB1CD76}" destId="{2D78D086-A6C1-4E62-9C16-537E874292A6}" srcOrd="0" destOrd="0" presId="urn:microsoft.com/office/officeart/2005/8/layout/vList2"/>
    <dgm:cxn modelId="{FABD1DA7-3F68-4781-A00A-657C1E9E8BA7}" type="presOf" srcId="{CD576287-3331-4C20-AAFA-FE3A8EF68BB3}" destId="{F3560895-F59B-46F3-8CB3-6C3175EB0F08}" srcOrd="0" destOrd="0" presId="urn:microsoft.com/office/officeart/2005/8/layout/vList2"/>
    <dgm:cxn modelId="{8D0ED9AB-4BDF-47A3-9752-A2222F78C085}" type="presOf" srcId="{24821B82-232D-402A-A6B4-30888A65A393}" destId="{9EEC6688-0951-4E66-A90D-9DF19D7C5B76}" srcOrd="0" destOrd="0" presId="urn:microsoft.com/office/officeart/2005/8/layout/vList2"/>
    <dgm:cxn modelId="{7499F0AF-043E-4D16-A7FD-F1085B582A4C}" srcId="{FB12D3DE-F719-46E2-A6FB-D078C4DF50E1}" destId="{03F3E894-72A2-4DFF-A0D5-36E268EC18F0}" srcOrd="0" destOrd="0" parTransId="{FFC8D225-1AC2-447E-8982-4EE9AEFD109A}" sibTransId="{4045638B-3D74-43DC-B0AB-70B0E1520B13}"/>
    <dgm:cxn modelId="{7B53DDC9-66B7-4EF2-9B9A-78AAE7BF823B}" srcId="{FB12D3DE-F719-46E2-A6FB-D078C4DF50E1}" destId="{24821B82-232D-402A-A6B4-30888A65A393}" srcOrd="2" destOrd="0" parTransId="{50A92EC6-0FAE-4632-9FF8-D76A8F28632A}" sibTransId="{4E9541C1-BFE0-4BAA-B3A6-107EADB0A3F8}"/>
    <dgm:cxn modelId="{126C39CA-A271-4259-848A-9420DB1C70DD}" type="presOf" srcId="{FB12D3DE-F719-46E2-A6FB-D078C4DF50E1}" destId="{F83DB261-7623-453D-9ECC-E0BCEAF8A171}" srcOrd="0" destOrd="0" presId="urn:microsoft.com/office/officeart/2005/8/layout/vList2"/>
    <dgm:cxn modelId="{57127435-46B3-4C49-9921-E90E494B95F2}" type="presParOf" srcId="{F83DB261-7623-453D-9ECC-E0BCEAF8A171}" destId="{F7A8A66E-FC44-478A-92E6-39B1473C20A1}" srcOrd="0" destOrd="0" presId="urn:microsoft.com/office/officeart/2005/8/layout/vList2"/>
    <dgm:cxn modelId="{27C1DD9D-77C7-4368-BC14-A7EF14394D0D}" type="presParOf" srcId="{F83DB261-7623-453D-9ECC-E0BCEAF8A171}" destId="{F3560895-F59B-46F3-8CB3-6C3175EB0F08}" srcOrd="1" destOrd="0" presId="urn:microsoft.com/office/officeart/2005/8/layout/vList2"/>
    <dgm:cxn modelId="{5CCE6D7D-75C8-4E70-84C1-99EEA0C700CA}" type="presParOf" srcId="{F83DB261-7623-453D-9ECC-E0BCEAF8A171}" destId="{2D78D086-A6C1-4E62-9C16-537E874292A6}" srcOrd="2" destOrd="0" presId="urn:microsoft.com/office/officeart/2005/8/layout/vList2"/>
    <dgm:cxn modelId="{8B9AF533-B2EE-4E31-97A1-D54EDA36EB28}" type="presParOf" srcId="{F83DB261-7623-453D-9ECC-E0BCEAF8A171}" destId="{E4D177EE-C601-41EC-A51E-6AEC241384DB}" srcOrd="3" destOrd="0" presId="urn:microsoft.com/office/officeart/2005/8/layout/vList2"/>
    <dgm:cxn modelId="{D47AD331-DBB6-4D61-818F-592173531B17}" type="presParOf" srcId="{F83DB261-7623-453D-9ECC-E0BCEAF8A171}" destId="{9EEC6688-0951-4E66-A90D-9DF19D7C5B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A32009-C8C6-47F5-9394-FC97D686911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2F104B9-8ABB-4669-9AAE-3BF51DBEFFF2}">
      <dgm:prSet/>
      <dgm:spPr/>
      <dgm:t>
        <a:bodyPr/>
        <a:lstStyle/>
        <a:p>
          <a:r>
            <a:rPr lang="en-US" dirty="0"/>
            <a:t>Student is enrolled full time and is degree seeking</a:t>
          </a:r>
        </a:p>
      </dgm:t>
    </dgm:pt>
    <dgm:pt modelId="{8397A925-60DC-4CFF-B19A-9899E0C8460B}" type="parTrans" cxnId="{DC69174E-CCF6-436D-8D8C-5E5B3088B3CA}">
      <dgm:prSet/>
      <dgm:spPr/>
      <dgm:t>
        <a:bodyPr/>
        <a:lstStyle/>
        <a:p>
          <a:endParaRPr lang="en-US"/>
        </a:p>
      </dgm:t>
    </dgm:pt>
    <dgm:pt modelId="{FEF1720B-B7F0-47F0-8BDD-99807295E60C}" type="sibTrans" cxnId="{DC69174E-CCF6-436D-8D8C-5E5B3088B3CA}">
      <dgm:prSet/>
      <dgm:spPr/>
      <dgm:t>
        <a:bodyPr/>
        <a:lstStyle/>
        <a:p>
          <a:endParaRPr lang="en-US"/>
        </a:p>
      </dgm:t>
    </dgm:pt>
    <dgm:pt modelId="{0F552D77-C90A-4460-B96B-26BAF92806B7}">
      <dgm:prSet/>
      <dgm:spPr/>
      <dgm:t>
        <a:bodyPr/>
        <a:lstStyle/>
        <a:p>
          <a:r>
            <a:rPr lang="en-US" dirty="0"/>
            <a:t>Students are required to maintain academic and personal conduct expectations outlined by the Import (attending) school</a:t>
          </a:r>
        </a:p>
      </dgm:t>
    </dgm:pt>
    <dgm:pt modelId="{987D69FB-489E-4AC1-94EF-84B74539A2A8}" type="parTrans" cxnId="{FACD1C90-A5A2-42D6-BF38-D651D8F73B79}">
      <dgm:prSet/>
      <dgm:spPr/>
      <dgm:t>
        <a:bodyPr/>
        <a:lstStyle/>
        <a:p>
          <a:endParaRPr lang="en-US"/>
        </a:p>
      </dgm:t>
    </dgm:pt>
    <dgm:pt modelId="{10BFFA73-6B38-44CE-A4E4-88DC32CCF672}" type="sibTrans" cxnId="{FACD1C90-A5A2-42D6-BF38-D651D8F73B79}">
      <dgm:prSet/>
      <dgm:spPr/>
      <dgm:t>
        <a:bodyPr/>
        <a:lstStyle/>
        <a:p>
          <a:endParaRPr lang="en-US"/>
        </a:p>
      </dgm:t>
    </dgm:pt>
    <dgm:pt modelId="{DDA3C47D-F884-433F-B0FA-D524AF7B149A}">
      <dgm:prSet/>
      <dgm:spPr/>
      <dgm:t>
        <a:bodyPr/>
        <a:lstStyle/>
        <a:p>
          <a:r>
            <a:rPr lang="en-US" dirty="0"/>
            <a:t>Employee maintains employment at the Export school</a:t>
          </a:r>
        </a:p>
      </dgm:t>
    </dgm:pt>
    <dgm:pt modelId="{37D8D840-0799-4204-8CAE-6513AEBC4BF0}" type="parTrans" cxnId="{76E424AE-EA63-4CC9-AA2A-4E8F96DCBF64}">
      <dgm:prSet/>
      <dgm:spPr/>
      <dgm:t>
        <a:bodyPr/>
        <a:lstStyle/>
        <a:p>
          <a:endParaRPr lang="en-US"/>
        </a:p>
      </dgm:t>
    </dgm:pt>
    <dgm:pt modelId="{C2451229-D710-4DE0-91EC-C2A8591D140C}" type="sibTrans" cxnId="{76E424AE-EA63-4CC9-AA2A-4E8F96DCBF64}">
      <dgm:prSet/>
      <dgm:spPr/>
      <dgm:t>
        <a:bodyPr/>
        <a:lstStyle/>
        <a:p>
          <a:endParaRPr lang="en-US"/>
        </a:p>
      </dgm:t>
    </dgm:pt>
    <dgm:pt modelId="{FAFC3077-017E-4BCF-BC2F-D2D73F6B196F}">
      <dgm:prSet/>
      <dgm:spPr/>
      <dgm:t>
        <a:bodyPr/>
        <a:lstStyle/>
        <a:p>
          <a:r>
            <a:rPr lang="en-US" dirty="0"/>
            <a:t>Should an employee leave her position during the academic year, the scholarship expires at the end of the current enrollment term. </a:t>
          </a:r>
        </a:p>
      </dgm:t>
    </dgm:pt>
    <dgm:pt modelId="{E42F2D11-1F01-4346-989C-544A54F935AD}" type="parTrans" cxnId="{65A9F30B-0D22-46BC-809F-D319AB8AFB2A}">
      <dgm:prSet/>
      <dgm:spPr/>
      <dgm:t>
        <a:bodyPr/>
        <a:lstStyle/>
        <a:p>
          <a:endParaRPr lang="en-US"/>
        </a:p>
      </dgm:t>
    </dgm:pt>
    <dgm:pt modelId="{6F644026-722F-4652-A911-33401D6787FA}" type="sibTrans" cxnId="{65A9F30B-0D22-46BC-809F-D319AB8AFB2A}">
      <dgm:prSet/>
      <dgm:spPr/>
      <dgm:t>
        <a:bodyPr/>
        <a:lstStyle/>
        <a:p>
          <a:endParaRPr lang="en-US"/>
        </a:p>
      </dgm:t>
    </dgm:pt>
    <dgm:pt modelId="{88F85D03-1434-4F82-8141-162D1F89DDF0}">
      <dgm:prSet/>
      <dgm:spPr/>
      <dgm:t>
        <a:bodyPr/>
        <a:lstStyle/>
        <a:p>
          <a:r>
            <a:rPr lang="en-US" dirty="0"/>
            <a:t>If leaving her position during a period of non-enrollment, the scholarship expired at the end of the most recent enrollment term.</a:t>
          </a:r>
        </a:p>
      </dgm:t>
    </dgm:pt>
    <dgm:pt modelId="{080CAC62-3E3B-4A39-A91C-808B7F83E99D}" type="parTrans" cxnId="{E929A1C2-3AEA-4DC3-8083-5FFBBA81C6C9}">
      <dgm:prSet/>
      <dgm:spPr/>
      <dgm:t>
        <a:bodyPr/>
        <a:lstStyle/>
        <a:p>
          <a:endParaRPr lang="en-US"/>
        </a:p>
      </dgm:t>
    </dgm:pt>
    <dgm:pt modelId="{AF6D4639-C14B-4D43-AA7F-0703F5E49F68}" type="sibTrans" cxnId="{E929A1C2-3AEA-4DC3-8083-5FFBBA81C6C9}">
      <dgm:prSet/>
      <dgm:spPr/>
      <dgm:t>
        <a:bodyPr/>
        <a:lstStyle/>
        <a:p>
          <a:endParaRPr lang="en-US"/>
        </a:p>
      </dgm:t>
    </dgm:pt>
    <dgm:pt modelId="{FF4AA47B-D20D-48B6-8149-07FA3563D9C7}" type="pres">
      <dgm:prSet presAssocID="{9CA32009-C8C6-47F5-9394-FC97D6869111}" presName="linear" presStyleCnt="0">
        <dgm:presLayoutVars>
          <dgm:animLvl val="lvl"/>
          <dgm:resizeHandles val="exact"/>
        </dgm:presLayoutVars>
      </dgm:prSet>
      <dgm:spPr/>
    </dgm:pt>
    <dgm:pt modelId="{E01E993C-FF81-42B9-A724-B26296BEB03C}" type="pres">
      <dgm:prSet presAssocID="{B2F104B9-8ABB-4669-9AAE-3BF51DBEFFF2}" presName="parentText" presStyleLbl="node1" presStyleIdx="0" presStyleCnt="2">
        <dgm:presLayoutVars>
          <dgm:chMax val="0"/>
          <dgm:bulletEnabled val="1"/>
        </dgm:presLayoutVars>
      </dgm:prSet>
      <dgm:spPr/>
    </dgm:pt>
    <dgm:pt modelId="{BC28F25C-E719-4695-BC1D-904C69023661}" type="pres">
      <dgm:prSet presAssocID="{B2F104B9-8ABB-4669-9AAE-3BF51DBEFFF2}" presName="childText" presStyleLbl="revTx" presStyleIdx="0" presStyleCnt="2">
        <dgm:presLayoutVars>
          <dgm:bulletEnabled val="1"/>
        </dgm:presLayoutVars>
      </dgm:prSet>
      <dgm:spPr/>
    </dgm:pt>
    <dgm:pt modelId="{4B4C1723-0963-421D-90C0-EF20DA857968}" type="pres">
      <dgm:prSet presAssocID="{DDA3C47D-F884-433F-B0FA-D524AF7B149A}" presName="parentText" presStyleLbl="node1" presStyleIdx="1" presStyleCnt="2">
        <dgm:presLayoutVars>
          <dgm:chMax val="0"/>
          <dgm:bulletEnabled val="1"/>
        </dgm:presLayoutVars>
      </dgm:prSet>
      <dgm:spPr/>
    </dgm:pt>
    <dgm:pt modelId="{B340C869-F38B-44FE-B262-85B0388167E6}" type="pres">
      <dgm:prSet presAssocID="{DDA3C47D-F884-433F-B0FA-D524AF7B149A}" presName="childText" presStyleLbl="revTx" presStyleIdx="1" presStyleCnt="2">
        <dgm:presLayoutVars>
          <dgm:bulletEnabled val="1"/>
        </dgm:presLayoutVars>
      </dgm:prSet>
      <dgm:spPr/>
    </dgm:pt>
  </dgm:ptLst>
  <dgm:cxnLst>
    <dgm:cxn modelId="{65A9F30B-0D22-46BC-809F-D319AB8AFB2A}" srcId="{DDA3C47D-F884-433F-B0FA-D524AF7B149A}" destId="{FAFC3077-017E-4BCF-BC2F-D2D73F6B196F}" srcOrd="0" destOrd="0" parTransId="{E42F2D11-1F01-4346-989C-544A54F935AD}" sibTransId="{6F644026-722F-4652-A911-33401D6787FA}"/>
    <dgm:cxn modelId="{AF55CA36-05A8-48A2-B1CC-88E3A45CE013}" type="presOf" srcId="{0F552D77-C90A-4460-B96B-26BAF92806B7}" destId="{BC28F25C-E719-4695-BC1D-904C69023661}" srcOrd="0" destOrd="0" presId="urn:microsoft.com/office/officeart/2005/8/layout/vList2"/>
    <dgm:cxn modelId="{C854843D-A205-45D4-AB17-974DDAE5F271}" type="presOf" srcId="{DDA3C47D-F884-433F-B0FA-D524AF7B149A}" destId="{4B4C1723-0963-421D-90C0-EF20DA857968}" srcOrd="0" destOrd="0" presId="urn:microsoft.com/office/officeart/2005/8/layout/vList2"/>
    <dgm:cxn modelId="{DC69174E-CCF6-436D-8D8C-5E5B3088B3CA}" srcId="{9CA32009-C8C6-47F5-9394-FC97D6869111}" destId="{B2F104B9-8ABB-4669-9AAE-3BF51DBEFFF2}" srcOrd="0" destOrd="0" parTransId="{8397A925-60DC-4CFF-B19A-9899E0C8460B}" sibTransId="{FEF1720B-B7F0-47F0-8BDD-99807295E60C}"/>
    <dgm:cxn modelId="{84BB5351-C7B7-4BE8-BC50-7667BB6DB2FD}" type="presOf" srcId="{88F85D03-1434-4F82-8141-162D1F89DDF0}" destId="{B340C869-F38B-44FE-B262-85B0388167E6}" srcOrd="0" destOrd="1" presId="urn:microsoft.com/office/officeart/2005/8/layout/vList2"/>
    <dgm:cxn modelId="{5920D58E-3ABA-4F90-9701-437125A5B9FF}" type="presOf" srcId="{FAFC3077-017E-4BCF-BC2F-D2D73F6B196F}" destId="{B340C869-F38B-44FE-B262-85B0388167E6}" srcOrd="0" destOrd="0" presId="urn:microsoft.com/office/officeart/2005/8/layout/vList2"/>
    <dgm:cxn modelId="{FACD1C90-A5A2-42D6-BF38-D651D8F73B79}" srcId="{B2F104B9-8ABB-4669-9AAE-3BF51DBEFFF2}" destId="{0F552D77-C90A-4460-B96B-26BAF92806B7}" srcOrd="0" destOrd="0" parTransId="{987D69FB-489E-4AC1-94EF-84B74539A2A8}" sibTransId="{10BFFA73-6B38-44CE-A4E4-88DC32CCF672}"/>
    <dgm:cxn modelId="{76E424AE-EA63-4CC9-AA2A-4E8F96DCBF64}" srcId="{9CA32009-C8C6-47F5-9394-FC97D6869111}" destId="{DDA3C47D-F884-433F-B0FA-D524AF7B149A}" srcOrd="1" destOrd="0" parTransId="{37D8D840-0799-4204-8CAE-6513AEBC4BF0}" sibTransId="{C2451229-D710-4DE0-91EC-C2A8591D140C}"/>
    <dgm:cxn modelId="{FDB0E5AE-D269-4B07-9C0A-84AAA03610DC}" type="presOf" srcId="{B2F104B9-8ABB-4669-9AAE-3BF51DBEFFF2}" destId="{E01E993C-FF81-42B9-A724-B26296BEB03C}" srcOrd="0" destOrd="0" presId="urn:microsoft.com/office/officeart/2005/8/layout/vList2"/>
    <dgm:cxn modelId="{FC3C9FBD-4AED-4F84-B973-30044D55E7B9}" type="presOf" srcId="{9CA32009-C8C6-47F5-9394-FC97D6869111}" destId="{FF4AA47B-D20D-48B6-8149-07FA3563D9C7}" srcOrd="0" destOrd="0" presId="urn:microsoft.com/office/officeart/2005/8/layout/vList2"/>
    <dgm:cxn modelId="{E929A1C2-3AEA-4DC3-8083-5FFBBA81C6C9}" srcId="{DDA3C47D-F884-433F-B0FA-D524AF7B149A}" destId="{88F85D03-1434-4F82-8141-162D1F89DDF0}" srcOrd="1" destOrd="0" parTransId="{080CAC62-3E3B-4A39-A91C-808B7F83E99D}" sibTransId="{AF6D4639-C14B-4D43-AA7F-0703F5E49F68}"/>
    <dgm:cxn modelId="{640D66AA-39A2-43B8-9579-40DFFBC39FAB}" type="presParOf" srcId="{FF4AA47B-D20D-48B6-8149-07FA3563D9C7}" destId="{E01E993C-FF81-42B9-A724-B26296BEB03C}" srcOrd="0" destOrd="0" presId="urn:microsoft.com/office/officeart/2005/8/layout/vList2"/>
    <dgm:cxn modelId="{058AD7EC-B228-45DD-A081-E42C893F663E}" type="presParOf" srcId="{FF4AA47B-D20D-48B6-8149-07FA3563D9C7}" destId="{BC28F25C-E719-4695-BC1D-904C69023661}" srcOrd="1" destOrd="0" presId="urn:microsoft.com/office/officeart/2005/8/layout/vList2"/>
    <dgm:cxn modelId="{3389D7E5-C3E0-4D99-A3B5-4392037A094B}" type="presParOf" srcId="{FF4AA47B-D20D-48B6-8149-07FA3563D9C7}" destId="{4B4C1723-0963-421D-90C0-EF20DA857968}" srcOrd="2" destOrd="0" presId="urn:microsoft.com/office/officeart/2005/8/layout/vList2"/>
    <dgm:cxn modelId="{62991EA9-34BB-4798-95C5-465EE31B2F16}" type="presParOf" srcId="{FF4AA47B-D20D-48B6-8149-07FA3563D9C7}" destId="{B340C869-F38B-44FE-B262-85B0388167E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1D7A52-95BE-4E32-AC0C-5844683A6FF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FA00D2F-3DD1-40F7-A216-EB0A40462CB6}">
      <dgm:prSet/>
      <dgm:spPr/>
      <dgm:t>
        <a:bodyPr/>
        <a:lstStyle/>
        <a:p>
          <a:r>
            <a:rPr lang="en-US" dirty="0"/>
            <a:t>The Import school determines what students will be offered a TE scholarship</a:t>
          </a:r>
        </a:p>
      </dgm:t>
    </dgm:pt>
    <dgm:pt modelId="{C20A598E-49BF-43DA-89E7-BCD221682925}" type="parTrans" cxnId="{FC46C830-239E-43B6-9FA8-DE747993420F}">
      <dgm:prSet/>
      <dgm:spPr/>
      <dgm:t>
        <a:bodyPr/>
        <a:lstStyle/>
        <a:p>
          <a:endParaRPr lang="en-US"/>
        </a:p>
      </dgm:t>
    </dgm:pt>
    <dgm:pt modelId="{1DE357A6-2B36-451A-A7EC-6063B5230F69}" type="sibTrans" cxnId="{FC46C830-239E-43B6-9FA8-DE747993420F}">
      <dgm:prSet/>
      <dgm:spPr/>
      <dgm:t>
        <a:bodyPr/>
        <a:lstStyle/>
        <a:p>
          <a:endParaRPr lang="en-US"/>
        </a:p>
      </dgm:t>
    </dgm:pt>
    <dgm:pt modelId="{2B4CEF98-D700-4586-966C-356BDE69285C}">
      <dgm:prSet/>
      <dgm:spPr/>
      <dgm:t>
        <a:bodyPr/>
        <a:lstStyle/>
        <a:p>
          <a:r>
            <a:rPr lang="en-US" dirty="0"/>
            <a:t>Scholarship can include institutional scholarships, federal and state grant funds</a:t>
          </a:r>
        </a:p>
      </dgm:t>
    </dgm:pt>
    <dgm:pt modelId="{12A3E23F-327F-4D55-8E5E-34941A7D9ED0}" type="parTrans" cxnId="{A7C25D24-AC62-449B-B22C-702468C99D20}">
      <dgm:prSet/>
      <dgm:spPr/>
      <dgm:t>
        <a:bodyPr/>
        <a:lstStyle/>
        <a:p>
          <a:endParaRPr lang="en-US"/>
        </a:p>
      </dgm:t>
    </dgm:pt>
    <dgm:pt modelId="{433A24A8-2F50-4AA3-A6CF-B71DA1FBCD6B}" type="sibTrans" cxnId="{A7C25D24-AC62-449B-B22C-702468C99D20}">
      <dgm:prSet/>
      <dgm:spPr/>
      <dgm:t>
        <a:bodyPr/>
        <a:lstStyle/>
        <a:p>
          <a:endParaRPr lang="en-US"/>
        </a:p>
      </dgm:t>
    </dgm:pt>
    <dgm:pt modelId="{D32AC780-E22D-4723-8FBC-657E9FC685E9}">
      <dgm:prSet/>
      <dgm:spPr/>
      <dgm:t>
        <a:bodyPr/>
        <a:lstStyle/>
        <a:p>
          <a:r>
            <a:rPr lang="en-US" dirty="0"/>
            <a:t>Many schools require the FAFSA (Free Application for Federal Student Aid)</a:t>
          </a:r>
        </a:p>
      </dgm:t>
    </dgm:pt>
    <dgm:pt modelId="{52D7F526-217F-41F1-87FC-1CA4A1B5008F}" type="parTrans" cxnId="{3A1F9658-DC96-431C-9162-3F25658B9097}">
      <dgm:prSet/>
      <dgm:spPr/>
      <dgm:t>
        <a:bodyPr/>
        <a:lstStyle/>
        <a:p>
          <a:endParaRPr lang="en-US"/>
        </a:p>
      </dgm:t>
    </dgm:pt>
    <dgm:pt modelId="{0C167E14-5D2D-439D-ACE9-EC209738AC5F}" type="sibTrans" cxnId="{3A1F9658-DC96-431C-9162-3F25658B9097}">
      <dgm:prSet/>
      <dgm:spPr/>
      <dgm:t>
        <a:bodyPr/>
        <a:lstStyle/>
        <a:p>
          <a:endParaRPr lang="en-US"/>
        </a:p>
      </dgm:t>
    </dgm:pt>
    <dgm:pt modelId="{8A9B906B-9113-4A42-B0EA-975ABB17EB7A}">
      <dgm:prSet/>
      <dgm:spPr/>
      <dgm:t>
        <a:bodyPr/>
        <a:lstStyle/>
        <a:p>
          <a:r>
            <a:rPr lang="en-US" dirty="0"/>
            <a:t>No dollars exchanged</a:t>
          </a:r>
        </a:p>
      </dgm:t>
    </dgm:pt>
    <dgm:pt modelId="{C6D15129-42B6-47D7-AF0B-39F44E9C301F}" type="parTrans" cxnId="{5A32213A-4EDC-44CA-8AFA-0FFD1719B678}">
      <dgm:prSet/>
      <dgm:spPr/>
      <dgm:t>
        <a:bodyPr/>
        <a:lstStyle/>
        <a:p>
          <a:endParaRPr lang="en-US"/>
        </a:p>
      </dgm:t>
    </dgm:pt>
    <dgm:pt modelId="{1DA68907-ED82-413A-B11A-28F2499C8C5B}" type="sibTrans" cxnId="{5A32213A-4EDC-44CA-8AFA-0FFD1719B678}">
      <dgm:prSet/>
      <dgm:spPr/>
      <dgm:t>
        <a:bodyPr/>
        <a:lstStyle/>
        <a:p>
          <a:endParaRPr lang="en-US"/>
        </a:p>
      </dgm:t>
    </dgm:pt>
    <dgm:pt modelId="{1C1C3B1F-4CC0-4D71-886D-AA86F3A55F89}">
      <dgm:prSet/>
      <dgm:spPr/>
      <dgm:t>
        <a:bodyPr/>
        <a:lstStyle/>
        <a:p>
          <a:r>
            <a:rPr lang="en-US" dirty="0"/>
            <a:t>May be federal tax ramifications</a:t>
          </a:r>
        </a:p>
      </dgm:t>
    </dgm:pt>
    <dgm:pt modelId="{DF4A3B0A-92F5-4A35-BA9A-C3DFF3FB8197}" type="parTrans" cxnId="{F1D297C6-5902-41C7-AE0E-047A545E4644}">
      <dgm:prSet/>
      <dgm:spPr/>
      <dgm:t>
        <a:bodyPr/>
        <a:lstStyle/>
        <a:p>
          <a:endParaRPr lang="en-US"/>
        </a:p>
      </dgm:t>
    </dgm:pt>
    <dgm:pt modelId="{69E4482A-AA11-4DB1-9EE6-21635A1FFDC8}" type="sibTrans" cxnId="{F1D297C6-5902-41C7-AE0E-047A545E4644}">
      <dgm:prSet/>
      <dgm:spPr/>
      <dgm:t>
        <a:bodyPr/>
        <a:lstStyle/>
        <a:p>
          <a:endParaRPr lang="en-US"/>
        </a:p>
      </dgm:t>
    </dgm:pt>
    <dgm:pt modelId="{1C9D904A-8F0E-474C-AE56-31162754C9EE}">
      <dgm:prSet/>
      <dgm:spPr/>
      <dgm:t>
        <a:bodyPr/>
        <a:lstStyle/>
        <a:p>
          <a:r>
            <a:rPr lang="en-US" dirty="0"/>
            <a:t>Check out IRS publication 990 or your tax expert</a:t>
          </a:r>
        </a:p>
      </dgm:t>
    </dgm:pt>
    <dgm:pt modelId="{C79BDE5E-791D-4A0E-B34B-256815ECBB0D}" type="parTrans" cxnId="{286F5B21-7BE2-40B6-A054-677CEF21C233}">
      <dgm:prSet/>
      <dgm:spPr/>
      <dgm:t>
        <a:bodyPr/>
        <a:lstStyle/>
        <a:p>
          <a:endParaRPr lang="en-US"/>
        </a:p>
      </dgm:t>
    </dgm:pt>
    <dgm:pt modelId="{76604F9E-E9BD-4BC0-B1A1-CAFB925C485D}" type="sibTrans" cxnId="{286F5B21-7BE2-40B6-A054-677CEF21C233}">
      <dgm:prSet/>
      <dgm:spPr/>
      <dgm:t>
        <a:bodyPr/>
        <a:lstStyle/>
        <a:p>
          <a:endParaRPr lang="en-US"/>
        </a:p>
      </dgm:t>
    </dgm:pt>
    <dgm:pt modelId="{E8C103CC-B940-4745-AC08-3FEC8B8C5912}" type="pres">
      <dgm:prSet presAssocID="{B41D7A52-95BE-4E32-AC0C-5844683A6FF2}" presName="linear" presStyleCnt="0">
        <dgm:presLayoutVars>
          <dgm:animLvl val="lvl"/>
          <dgm:resizeHandles val="exact"/>
        </dgm:presLayoutVars>
      </dgm:prSet>
      <dgm:spPr/>
    </dgm:pt>
    <dgm:pt modelId="{8D6C4502-93F8-48A0-A64C-A69ADC560DB1}" type="pres">
      <dgm:prSet presAssocID="{5FA00D2F-3DD1-40F7-A216-EB0A40462CB6}" presName="parentText" presStyleLbl="node1" presStyleIdx="0" presStyleCnt="5">
        <dgm:presLayoutVars>
          <dgm:chMax val="0"/>
          <dgm:bulletEnabled val="1"/>
        </dgm:presLayoutVars>
      </dgm:prSet>
      <dgm:spPr/>
    </dgm:pt>
    <dgm:pt modelId="{DF055871-6AAD-4C6D-B823-0C70CACD95A9}" type="pres">
      <dgm:prSet presAssocID="{1DE357A6-2B36-451A-A7EC-6063B5230F69}" presName="spacer" presStyleCnt="0"/>
      <dgm:spPr/>
    </dgm:pt>
    <dgm:pt modelId="{249CA92F-BBCA-40F4-9929-70137D8D95C4}" type="pres">
      <dgm:prSet presAssocID="{2B4CEF98-D700-4586-966C-356BDE69285C}" presName="parentText" presStyleLbl="node1" presStyleIdx="1" presStyleCnt="5">
        <dgm:presLayoutVars>
          <dgm:chMax val="0"/>
          <dgm:bulletEnabled val="1"/>
        </dgm:presLayoutVars>
      </dgm:prSet>
      <dgm:spPr/>
    </dgm:pt>
    <dgm:pt modelId="{F7020315-4571-4ED6-BE49-A65B75676918}" type="pres">
      <dgm:prSet presAssocID="{433A24A8-2F50-4AA3-A6CF-B71DA1FBCD6B}" presName="spacer" presStyleCnt="0"/>
      <dgm:spPr/>
    </dgm:pt>
    <dgm:pt modelId="{8275B486-C00C-40E9-B9F1-67EA0A9D512A}" type="pres">
      <dgm:prSet presAssocID="{D32AC780-E22D-4723-8FBC-657E9FC685E9}" presName="parentText" presStyleLbl="node1" presStyleIdx="2" presStyleCnt="5">
        <dgm:presLayoutVars>
          <dgm:chMax val="0"/>
          <dgm:bulletEnabled val="1"/>
        </dgm:presLayoutVars>
      </dgm:prSet>
      <dgm:spPr/>
    </dgm:pt>
    <dgm:pt modelId="{F612B1C4-4AE0-4375-8598-9402FEF9CC8B}" type="pres">
      <dgm:prSet presAssocID="{0C167E14-5D2D-439D-ACE9-EC209738AC5F}" presName="spacer" presStyleCnt="0"/>
      <dgm:spPr/>
    </dgm:pt>
    <dgm:pt modelId="{F6FAAE1D-AC54-4579-952C-ED90970ECF9F}" type="pres">
      <dgm:prSet presAssocID="{8A9B906B-9113-4A42-B0EA-975ABB17EB7A}" presName="parentText" presStyleLbl="node1" presStyleIdx="3" presStyleCnt="5">
        <dgm:presLayoutVars>
          <dgm:chMax val="0"/>
          <dgm:bulletEnabled val="1"/>
        </dgm:presLayoutVars>
      </dgm:prSet>
      <dgm:spPr/>
    </dgm:pt>
    <dgm:pt modelId="{3F156AFA-327D-491D-B329-D6E2A1D4A121}" type="pres">
      <dgm:prSet presAssocID="{1DA68907-ED82-413A-B11A-28F2499C8C5B}" presName="spacer" presStyleCnt="0"/>
      <dgm:spPr/>
    </dgm:pt>
    <dgm:pt modelId="{E9054084-9BE1-43AC-AE21-ED98F1841987}" type="pres">
      <dgm:prSet presAssocID="{1C1C3B1F-4CC0-4D71-886D-AA86F3A55F89}" presName="parentText" presStyleLbl="node1" presStyleIdx="4" presStyleCnt="5">
        <dgm:presLayoutVars>
          <dgm:chMax val="0"/>
          <dgm:bulletEnabled val="1"/>
        </dgm:presLayoutVars>
      </dgm:prSet>
      <dgm:spPr/>
    </dgm:pt>
    <dgm:pt modelId="{3FCD3140-7203-4B0F-B6C3-3E988D705F64}" type="pres">
      <dgm:prSet presAssocID="{1C1C3B1F-4CC0-4D71-886D-AA86F3A55F89}" presName="childText" presStyleLbl="revTx" presStyleIdx="0" presStyleCnt="1">
        <dgm:presLayoutVars>
          <dgm:bulletEnabled val="1"/>
        </dgm:presLayoutVars>
      </dgm:prSet>
      <dgm:spPr/>
    </dgm:pt>
  </dgm:ptLst>
  <dgm:cxnLst>
    <dgm:cxn modelId="{676F0604-EFF1-4931-BA1C-6AF4CC64ADA2}" type="presOf" srcId="{5FA00D2F-3DD1-40F7-A216-EB0A40462CB6}" destId="{8D6C4502-93F8-48A0-A64C-A69ADC560DB1}" srcOrd="0" destOrd="0" presId="urn:microsoft.com/office/officeart/2005/8/layout/vList2"/>
    <dgm:cxn modelId="{286F5B21-7BE2-40B6-A054-677CEF21C233}" srcId="{1C1C3B1F-4CC0-4D71-886D-AA86F3A55F89}" destId="{1C9D904A-8F0E-474C-AE56-31162754C9EE}" srcOrd="0" destOrd="0" parTransId="{C79BDE5E-791D-4A0E-B34B-256815ECBB0D}" sibTransId="{76604F9E-E9BD-4BC0-B1A1-CAFB925C485D}"/>
    <dgm:cxn modelId="{A7C25D24-AC62-449B-B22C-702468C99D20}" srcId="{B41D7A52-95BE-4E32-AC0C-5844683A6FF2}" destId="{2B4CEF98-D700-4586-966C-356BDE69285C}" srcOrd="1" destOrd="0" parTransId="{12A3E23F-327F-4D55-8E5E-34941A7D9ED0}" sibTransId="{433A24A8-2F50-4AA3-A6CF-B71DA1FBCD6B}"/>
    <dgm:cxn modelId="{F8DD9B2A-96E2-41BF-83D6-0C964A13A168}" type="presOf" srcId="{D32AC780-E22D-4723-8FBC-657E9FC685E9}" destId="{8275B486-C00C-40E9-B9F1-67EA0A9D512A}" srcOrd="0" destOrd="0" presId="urn:microsoft.com/office/officeart/2005/8/layout/vList2"/>
    <dgm:cxn modelId="{FC46C830-239E-43B6-9FA8-DE747993420F}" srcId="{B41D7A52-95BE-4E32-AC0C-5844683A6FF2}" destId="{5FA00D2F-3DD1-40F7-A216-EB0A40462CB6}" srcOrd="0" destOrd="0" parTransId="{C20A598E-49BF-43DA-89E7-BCD221682925}" sibTransId="{1DE357A6-2B36-451A-A7EC-6063B5230F69}"/>
    <dgm:cxn modelId="{5A32213A-4EDC-44CA-8AFA-0FFD1719B678}" srcId="{B41D7A52-95BE-4E32-AC0C-5844683A6FF2}" destId="{8A9B906B-9113-4A42-B0EA-975ABB17EB7A}" srcOrd="3" destOrd="0" parTransId="{C6D15129-42B6-47D7-AF0B-39F44E9C301F}" sibTransId="{1DA68907-ED82-413A-B11A-28F2499C8C5B}"/>
    <dgm:cxn modelId="{3A1F9658-DC96-431C-9162-3F25658B9097}" srcId="{B41D7A52-95BE-4E32-AC0C-5844683A6FF2}" destId="{D32AC780-E22D-4723-8FBC-657E9FC685E9}" srcOrd="2" destOrd="0" parTransId="{52D7F526-217F-41F1-87FC-1CA4A1B5008F}" sibTransId="{0C167E14-5D2D-439D-ACE9-EC209738AC5F}"/>
    <dgm:cxn modelId="{4FFEBE7D-37C2-4C2B-953F-0CF907AAC4D9}" type="presOf" srcId="{1C1C3B1F-4CC0-4D71-886D-AA86F3A55F89}" destId="{E9054084-9BE1-43AC-AE21-ED98F1841987}" srcOrd="0" destOrd="0" presId="urn:microsoft.com/office/officeart/2005/8/layout/vList2"/>
    <dgm:cxn modelId="{9B0EC28E-FE92-4644-8309-0ED734300376}" type="presOf" srcId="{1C9D904A-8F0E-474C-AE56-31162754C9EE}" destId="{3FCD3140-7203-4B0F-B6C3-3E988D705F64}" srcOrd="0" destOrd="0" presId="urn:microsoft.com/office/officeart/2005/8/layout/vList2"/>
    <dgm:cxn modelId="{C0FC49C4-C5DC-4CD9-ABC4-4EE6963CEE14}" type="presOf" srcId="{8A9B906B-9113-4A42-B0EA-975ABB17EB7A}" destId="{F6FAAE1D-AC54-4579-952C-ED90970ECF9F}" srcOrd="0" destOrd="0" presId="urn:microsoft.com/office/officeart/2005/8/layout/vList2"/>
    <dgm:cxn modelId="{F1D297C6-5902-41C7-AE0E-047A545E4644}" srcId="{B41D7A52-95BE-4E32-AC0C-5844683A6FF2}" destId="{1C1C3B1F-4CC0-4D71-886D-AA86F3A55F89}" srcOrd="4" destOrd="0" parTransId="{DF4A3B0A-92F5-4A35-BA9A-C3DFF3FB8197}" sibTransId="{69E4482A-AA11-4DB1-9EE6-21635A1FFDC8}"/>
    <dgm:cxn modelId="{6E16B0C6-93E3-4B1A-9377-289AB4A5BE77}" type="presOf" srcId="{B41D7A52-95BE-4E32-AC0C-5844683A6FF2}" destId="{E8C103CC-B940-4745-AC08-3FEC8B8C5912}" srcOrd="0" destOrd="0" presId="urn:microsoft.com/office/officeart/2005/8/layout/vList2"/>
    <dgm:cxn modelId="{EFB84DE8-21E5-4BB6-8F81-8499D01712D5}" type="presOf" srcId="{2B4CEF98-D700-4586-966C-356BDE69285C}" destId="{249CA92F-BBCA-40F4-9929-70137D8D95C4}" srcOrd="0" destOrd="0" presId="urn:microsoft.com/office/officeart/2005/8/layout/vList2"/>
    <dgm:cxn modelId="{D970E3B0-7442-4C6B-B501-124DD384BC50}" type="presParOf" srcId="{E8C103CC-B940-4745-AC08-3FEC8B8C5912}" destId="{8D6C4502-93F8-48A0-A64C-A69ADC560DB1}" srcOrd="0" destOrd="0" presId="urn:microsoft.com/office/officeart/2005/8/layout/vList2"/>
    <dgm:cxn modelId="{041A8640-94DD-456B-B6C6-7DF7B3DA1B92}" type="presParOf" srcId="{E8C103CC-B940-4745-AC08-3FEC8B8C5912}" destId="{DF055871-6AAD-4C6D-B823-0C70CACD95A9}" srcOrd="1" destOrd="0" presId="urn:microsoft.com/office/officeart/2005/8/layout/vList2"/>
    <dgm:cxn modelId="{529F9AD5-382F-4898-929C-EAE076619F3F}" type="presParOf" srcId="{E8C103CC-B940-4745-AC08-3FEC8B8C5912}" destId="{249CA92F-BBCA-40F4-9929-70137D8D95C4}" srcOrd="2" destOrd="0" presId="urn:microsoft.com/office/officeart/2005/8/layout/vList2"/>
    <dgm:cxn modelId="{3DD1C4EC-B07A-4F83-951B-0339781DC812}" type="presParOf" srcId="{E8C103CC-B940-4745-AC08-3FEC8B8C5912}" destId="{F7020315-4571-4ED6-BE49-A65B75676918}" srcOrd="3" destOrd="0" presId="urn:microsoft.com/office/officeart/2005/8/layout/vList2"/>
    <dgm:cxn modelId="{2B036993-800F-4B65-8B66-067C2EC8F358}" type="presParOf" srcId="{E8C103CC-B940-4745-AC08-3FEC8B8C5912}" destId="{8275B486-C00C-40E9-B9F1-67EA0A9D512A}" srcOrd="4" destOrd="0" presId="urn:microsoft.com/office/officeart/2005/8/layout/vList2"/>
    <dgm:cxn modelId="{5B821414-026C-4B8E-AFF6-B6944C4CE1CD}" type="presParOf" srcId="{E8C103CC-B940-4745-AC08-3FEC8B8C5912}" destId="{F612B1C4-4AE0-4375-8598-9402FEF9CC8B}" srcOrd="5" destOrd="0" presId="urn:microsoft.com/office/officeart/2005/8/layout/vList2"/>
    <dgm:cxn modelId="{4E816C04-8C30-4935-B023-1AD513AF5E53}" type="presParOf" srcId="{E8C103CC-B940-4745-AC08-3FEC8B8C5912}" destId="{F6FAAE1D-AC54-4579-952C-ED90970ECF9F}" srcOrd="6" destOrd="0" presId="urn:microsoft.com/office/officeart/2005/8/layout/vList2"/>
    <dgm:cxn modelId="{E07E7082-52BD-4C4E-80C0-DD17BF79BA88}" type="presParOf" srcId="{E8C103CC-B940-4745-AC08-3FEC8B8C5912}" destId="{3F156AFA-327D-491D-B329-D6E2A1D4A121}" srcOrd="7" destOrd="0" presId="urn:microsoft.com/office/officeart/2005/8/layout/vList2"/>
    <dgm:cxn modelId="{CB62D38F-DA38-4357-9C3B-98370C09F30A}" type="presParOf" srcId="{E8C103CC-B940-4745-AC08-3FEC8B8C5912}" destId="{E9054084-9BE1-43AC-AE21-ED98F1841987}" srcOrd="8" destOrd="0" presId="urn:microsoft.com/office/officeart/2005/8/layout/vList2"/>
    <dgm:cxn modelId="{4D0D00F7-5782-4B2E-A72F-ED5BC24B2EE9}" type="presParOf" srcId="{E8C103CC-B940-4745-AC08-3FEC8B8C5912}" destId="{3FCD3140-7203-4B0F-B6C3-3E988D705F64}"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44D50B-59D0-4491-81B3-4C875B98949B}"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E968B838-67AD-48BA-A76C-E50BEBF32FB3}">
      <dgm:prSet/>
      <dgm:spPr/>
      <dgm:t>
        <a:bodyPr/>
        <a:lstStyle/>
        <a:p>
          <a:r>
            <a:rPr lang="en-US"/>
            <a:t>Additional educational costs can include fees, books, room and board</a:t>
          </a:r>
        </a:p>
      </dgm:t>
    </dgm:pt>
    <dgm:pt modelId="{335D08FA-2C3C-45D8-B33D-3BC67FA4FF03}" type="parTrans" cxnId="{0D03208A-D1A6-424E-A3F0-3A04E3534AFB}">
      <dgm:prSet/>
      <dgm:spPr/>
      <dgm:t>
        <a:bodyPr/>
        <a:lstStyle/>
        <a:p>
          <a:endParaRPr lang="en-US"/>
        </a:p>
      </dgm:t>
    </dgm:pt>
    <dgm:pt modelId="{05F0DD38-9869-4E55-BE0A-EBEF7F596FA5}" type="sibTrans" cxnId="{0D03208A-D1A6-424E-A3F0-3A04E3534AFB}">
      <dgm:prSet/>
      <dgm:spPr/>
      <dgm:t>
        <a:bodyPr/>
        <a:lstStyle/>
        <a:p>
          <a:endParaRPr lang="en-US"/>
        </a:p>
      </dgm:t>
    </dgm:pt>
    <dgm:pt modelId="{990DCBB7-98F1-4E12-8FE8-CCFA9BAD46BF}">
      <dgm:prSet/>
      <dgm:spPr/>
      <dgm:t>
        <a:bodyPr/>
        <a:lstStyle/>
        <a:p>
          <a:r>
            <a:rPr lang="en-US"/>
            <a:t>Only tuition is considered for the TE scholarship</a:t>
          </a:r>
        </a:p>
      </dgm:t>
    </dgm:pt>
    <dgm:pt modelId="{3FD06CB5-902E-4128-B7B5-50024E46101D}" type="parTrans" cxnId="{6D58FB40-A0AA-492C-8945-6BB8EB4CD1A3}">
      <dgm:prSet/>
      <dgm:spPr/>
      <dgm:t>
        <a:bodyPr/>
        <a:lstStyle/>
        <a:p>
          <a:endParaRPr lang="en-US"/>
        </a:p>
      </dgm:t>
    </dgm:pt>
    <dgm:pt modelId="{AA078F27-3187-4545-A143-AE6BA16099BD}" type="sibTrans" cxnId="{6D58FB40-A0AA-492C-8945-6BB8EB4CD1A3}">
      <dgm:prSet/>
      <dgm:spPr/>
      <dgm:t>
        <a:bodyPr/>
        <a:lstStyle/>
        <a:p>
          <a:endParaRPr lang="en-US"/>
        </a:p>
      </dgm:t>
    </dgm:pt>
    <dgm:pt modelId="{F7393834-E084-40D5-925E-E56E484363E1}">
      <dgm:prSet/>
      <dgm:spPr/>
      <dgm:t>
        <a:bodyPr/>
        <a:lstStyle/>
        <a:p>
          <a:r>
            <a:rPr lang="en-US"/>
            <a:t>File the FAFSA if additional assistance is needed</a:t>
          </a:r>
        </a:p>
      </dgm:t>
    </dgm:pt>
    <dgm:pt modelId="{87673968-DCE5-457E-88F0-1E6FC2B3295B}" type="parTrans" cxnId="{9B91EFBB-A8E9-48A6-8B90-451610AC42B3}">
      <dgm:prSet/>
      <dgm:spPr/>
      <dgm:t>
        <a:bodyPr/>
        <a:lstStyle/>
        <a:p>
          <a:endParaRPr lang="en-US"/>
        </a:p>
      </dgm:t>
    </dgm:pt>
    <dgm:pt modelId="{53296EC3-B287-4012-918A-AE5E72E3DE6C}" type="sibTrans" cxnId="{9B91EFBB-A8E9-48A6-8B90-451610AC42B3}">
      <dgm:prSet/>
      <dgm:spPr/>
      <dgm:t>
        <a:bodyPr/>
        <a:lstStyle/>
        <a:p>
          <a:endParaRPr lang="en-US"/>
        </a:p>
      </dgm:t>
    </dgm:pt>
    <dgm:pt modelId="{8E6D7437-C874-40F0-97AE-74419294FEF5}">
      <dgm:prSet/>
      <dgm:spPr/>
      <dgm:t>
        <a:bodyPr/>
        <a:lstStyle/>
        <a:p>
          <a:r>
            <a:rPr lang="en-US">
              <a:hlinkClick xmlns:r="http://schemas.openxmlformats.org/officeDocument/2006/relationships" r:id="rId1"/>
            </a:rPr>
            <a:t>www.fafsa.gov</a:t>
          </a:r>
          <a:endParaRPr lang="en-US"/>
        </a:p>
      </dgm:t>
    </dgm:pt>
    <dgm:pt modelId="{1AAEAA21-C574-4F6A-8878-71F92499EAB6}" type="parTrans" cxnId="{C6D7363C-4B8C-4504-9F85-E7C755092843}">
      <dgm:prSet/>
      <dgm:spPr/>
      <dgm:t>
        <a:bodyPr/>
        <a:lstStyle/>
        <a:p>
          <a:endParaRPr lang="en-US"/>
        </a:p>
      </dgm:t>
    </dgm:pt>
    <dgm:pt modelId="{2920C119-309B-409B-9636-EE1B27CE9061}" type="sibTrans" cxnId="{C6D7363C-4B8C-4504-9F85-E7C755092843}">
      <dgm:prSet/>
      <dgm:spPr/>
      <dgm:t>
        <a:bodyPr/>
        <a:lstStyle/>
        <a:p>
          <a:endParaRPr lang="en-US"/>
        </a:p>
      </dgm:t>
    </dgm:pt>
    <dgm:pt modelId="{7454E71E-88DB-44C5-9F2B-2240D6E3DE3D}" type="pres">
      <dgm:prSet presAssocID="{BE44D50B-59D0-4491-81B3-4C875B98949B}" presName="Name0" presStyleCnt="0">
        <dgm:presLayoutVars>
          <dgm:dir/>
          <dgm:animLvl val="lvl"/>
          <dgm:resizeHandles val="exact"/>
        </dgm:presLayoutVars>
      </dgm:prSet>
      <dgm:spPr/>
    </dgm:pt>
    <dgm:pt modelId="{227744E0-5F29-4D00-A6E6-485C398E5592}" type="pres">
      <dgm:prSet presAssocID="{E968B838-67AD-48BA-A76C-E50BEBF32FB3}" presName="linNode" presStyleCnt="0"/>
      <dgm:spPr/>
    </dgm:pt>
    <dgm:pt modelId="{A7253E94-B485-4798-B263-A482CE74822B}" type="pres">
      <dgm:prSet presAssocID="{E968B838-67AD-48BA-A76C-E50BEBF32FB3}" presName="parentText" presStyleLbl="node1" presStyleIdx="0" presStyleCnt="2">
        <dgm:presLayoutVars>
          <dgm:chMax val="1"/>
          <dgm:bulletEnabled val="1"/>
        </dgm:presLayoutVars>
      </dgm:prSet>
      <dgm:spPr/>
    </dgm:pt>
    <dgm:pt modelId="{988E715B-7F7A-4C69-994F-4CE70B44E051}" type="pres">
      <dgm:prSet presAssocID="{E968B838-67AD-48BA-A76C-E50BEBF32FB3}" presName="descendantText" presStyleLbl="alignAccFollowNode1" presStyleIdx="0" presStyleCnt="2">
        <dgm:presLayoutVars>
          <dgm:bulletEnabled val="1"/>
        </dgm:presLayoutVars>
      </dgm:prSet>
      <dgm:spPr/>
    </dgm:pt>
    <dgm:pt modelId="{C330CD01-9AB9-403E-A247-B67FADAE3495}" type="pres">
      <dgm:prSet presAssocID="{05F0DD38-9869-4E55-BE0A-EBEF7F596FA5}" presName="sp" presStyleCnt="0"/>
      <dgm:spPr/>
    </dgm:pt>
    <dgm:pt modelId="{9919D3A1-E0AA-43C8-ABE9-E4E3ECD811EB}" type="pres">
      <dgm:prSet presAssocID="{F7393834-E084-40D5-925E-E56E484363E1}" presName="linNode" presStyleCnt="0"/>
      <dgm:spPr/>
    </dgm:pt>
    <dgm:pt modelId="{AB05AB16-8435-4A25-9D66-AB316741673A}" type="pres">
      <dgm:prSet presAssocID="{F7393834-E084-40D5-925E-E56E484363E1}" presName="parentText" presStyleLbl="node1" presStyleIdx="1" presStyleCnt="2">
        <dgm:presLayoutVars>
          <dgm:chMax val="1"/>
          <dgm:bulletEnabled val="1"/>
        </dgm:presLayoutVars>
      </dgm:prSet>
      <dgm:spPr/>
    </dgm:pt>
    <dgm:pt modelId="{D0F5AF10-DBDA-41D3-AAF2-640084FB38E0}" type="pres">
      <dgm:prSet presAssocID="{F7393834-E084-40D5-925E-E56E484363E1}" presName="descendantText" presStyleLbl="alignAccFollowNode1" presStyleIdx="1" presStyleCnt="2">
        <dgm:presLayoutVars>
          <dgm:bulletEnabled val="1"/>
        </dgm:presLayoutVars>
      </dgm:prSet>
      <dgm:spPr/>
    </dgm:pt>
  </dgm:ptLst>
  <dgm:cxnLst>
    <dgm:cxn modelId="{8943D311-8CDE-4224-BC18-B7B69D3ABA15}" type="presOf" srcId="{F7393834-E084-40D5-925E-E56E484363E1}" destId="{AB05AB16-8435-4A25-9D66-AB316741673A}" srcOrd="0" destOrd="0" presId="urn:microsoft.com/office/officeart/2005/8/layout/vList5"/>
    <dgm:cxn modelId="{72D57617-E55C-4422-AEA3-40DA0C240A02}" type="presOf" srcId="{8E6D7437-C874-40F0-97AE-74419294FEF5}" destId="{D0F5AF10-DBDA-41D3-AAF2-640084FB38E0}" srcOrd="0" destOrd="0" presId="urn:microsoft.com/office/officeart/2005/8/layout/vList5"/>
    <dgm:cxn modelId="{C6D7363C-4B8C-4504-9F85-E7C755092843}" srcId="{F7393834-E084-40D5-925E-E56E484363E1}" destId="{8E6D7437-C874-40F0-97AE-74419294FEF5}" srcOrd="0" destOrd="0" parTransId="{1AAEAA21-C574-4F6A-8878-71F92499EAB6}" sibTransId="{2920C119-309B-409B-9636-EE1B27CE9061}"/>
    <dgm:cxn modelId="{6D58FB40-A0AA-492C-8945-6BB8EB4CD1A3}" srcId="{E968B838-67AD-48BA-A76C-E50BEBF32FB3}" destId="{990DCBB7-98F1-4E12-8FE8-CCFA9BAD46BF}" srcOrd="0" destOrd="0" parTransId="{3FD06CB5-902E-4128-B7B5-50024E46101D}" sibTransId="{AA078F27-3187-4545-A143-AE6BA16099BD}"/>
    <dgm:cxn modelId="{8790E782-3E38-488E-AC8E-60FEC4172012}" type="presOf" srcId="{BE44D50B-59D0-4491-81B3-4C875B98949B}" destId="{7454E71E-88DB-44C5-9F2B-2240D6E3DE3D}" srcOrd="0" destOrd="0" presId="urn:microsoft.com/office/officeart/2005/8/layout/vList5"/>
    <dgm:cxn modelId="{0D03208A-D1A6-424E-A3F0-3A04E3534AFB}" srcId="{BE44D50B-59D0-4491-81B3-4C875B98949B}" destId="{E968B838-67AD-48BA-A76C-E50BEBF32FB3}" srcOrd="0" destOrd="0" parTransId="{335D08FA-2C3C-45D8-B33D-3BC67FA4FF03}" sibTransId="{05F0DD38-9869-4E55-BE0A-EBEF7F596FA5}"/>
    <dgm:cxn modelId="{3153ACB2-2BB6-425D-A77F-0070E912F710}" type="presOf" srcId="{E968B838-67AD-48BA-A76C-E50BEBF32FB3}" destId="{A7253E94-B485-4798-B263-A482CE74822B}" srcOrd="0" destOrd="0" presId="urn:microsoft.com/office/officeart/2005/8/layout/vList5"/>
    <dgm:cxn modelId="{9B91EFBB-A8E9-48A6-8B90-451610AC42B3}" srcId="{BE44D50B-59D0-4491-81B3-4C875B98949B}" destId="{F7393834-E084-40D5-925E-E56E484363E1}" srcOrd="1" destOrd="0" parTransId="{87673968-DCE5-457E-88F0-1E6FC2B3295B}" sibTransId="{53296EC3-B287-4012-918A-AE5E72E3DE6C}"/>
    <dgm:cxn modelId="{B24981EC-D1A9-485B-8C6C-7B3119BBD550}" type="presOf" srcId="{990DCBB7-98F1-4E12-8FE8-CCFA9BAD46BF}" destId="{988E715B-7F7A-4C69-994F-4CE70B44E051}" srcOrd="0" destOrd="0" presId="urn:microsoft.com/office/officeart/2005/8/layout/vList5"/>
    <dgm:cxn modelId="{1449BEAF-9C8C-4707-AD41-BE946304288B}" type="presParOf" srcId="{7454E71E-88DB-44C5-9F2B-2240D6E3DE3D}" destId="{227744E0-5F29-4D00-A6E6-485C398E5592}" srcOrd="0" destOrd="0" presId="urn:microsoft.com/office/officeart/2005/8/layout/vList5"/>
    <dgm:cxn modelId="{72AFC31E-0AA2-4221-98A8-FC51798EB5C7}" type="presParOf" srcId="{227744E0-5F29-4D00-A6E6-485C398E5592}" destId="{A7253E94-B485-4798-B263-A482CE74822B}" srcOrd="0" destOrd="0" presId="urn:microsoft.com/office/officeart/2005/8/layout/vList5"/>
    <dgm:cxn modelId="{D879742C-D604-42E0-AEA3-97F343A45E4F}" type="presParOf" srcId="{227744E0-5F29-4D00-A6E6-485C398E5592}" destId="{988E715B-7F7A-4C69-994F-4CE70B44E051}" srcOrd="1" destOrd="0" presId="urn:microsoft.com/office/officeart/2005/8/layout/vList5"/>
    <dgm:cxn modelId="{D2B68C3A-EF3D-4310-917C-20049852772E}" type="presParOf" srcId="{7454E71E-88DB-44C5-9F2B-2240D6E3DE3D}" destId="{C330CD01-9AB9-403E-A247-B67FADAE3495}" srcOrd="1" destOrd="0" presId="urn:microsoft.com/office/officeart/2005/8/layout/vList5"/>
    <dgm:cxn modelId="{4C3E658A-E91E-447A-B19A-B1E8908A153A}" type="presParOf" srcId="{7454E71E-88DB-44C5-9F2B-2240D6E3DE3D}" destId="{9919D3A1-E0AA-43C8-ABE9-E4E3ECD811EB}" srcOrd="2" destOrd="0" presId="urn:microsoft.com/office/officeart/2005/8/layout/vList5"/>
    <dgm:cxn modelId="{CC1E6037-7986-4304-B76D-2245CF118C93}" type="presParOf" srcId="{9919D3A1-E0AA-43C8-ABE9-E4E3ECD811EB}" destId="{AB05AB16-8435-4A25-9D66-AB316741673A}" srcOrd="0" destOrd="0" presId="urn:microsoft.com/office/officeart/2005/8/layout/vList5"/>
    <dgm:cxn modelId="{83396CF2-0E76-46AA-81BF-050655E335B0}" type="presParOf" srcId="{9919D3A1-E0AA-43C8-ABE9-E4E3ECD811EB}" destId="{D0F5AF10-DBDA-41D3-AAF2-640084FB38E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E19DDC-37C3-4765-8AF2-CA0CD0BCB3E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25840C4-ABB7-4312-8E0A-C748B9AF2FC7}">
      <dgm:prSet/>
      <dgm:spPr/>
      <dgm:t>
        <a:bodyPr/>
        <a:lstStyle/>
        <a:p>
          <a:r>
            <a:rPr lang="en-US" dirty="0"/>
            <a:t>What is the maximum time frame for undergraduate eligibility?</a:t>
          </a:r>
        </a:p>
      </dgm:t>
    </dgm:pt>
    <dgm:pt modelId="{33D4FE2E-3802-4ED6-B422-A7BBCE6A8150}" type="parTrans" cxnId="{8EFF1EF6-D64B-49AA-86D5-153E9BDFF936}">
      <dgm:prSet/>
      <dgm:spPr/>
      <dgm:t>
        <a:bodyPr/>
        <a:lstStyle/>
        <a:p>
          <a:endParaRPr lang="en-US"/>
        </a:p>
      </dgm:t>
    </dgm:pt>
    <dgm:pt modelId="{325223D1-D6D5-4FCA-B18E-D0B2281FAD34}" type="sibTrans" cxnId="{8EFF1EF6-D64B-49AA-86D5-153E9BDFF936}">
      <dgm:prSet/>
      <dgm:spPr/>
      <dgm:t>
        <a:bodyPr/>
        <a:lstStyle/>
        <a:p>
          <a:endParaRPr lang="en-US"/>
        </a:p>
      </dgm:t>
    </dgm:pt>
    <dgm:pt modelId="{CA90676A-1F22-449D-8CD1-F45551C05FCA}">
      <dgm:prSet/>
      <dgm:spPr/>
      <dgm:t>
        <a:bodyPr/>
        <a:lstStyle/>
        <a:p>
          <a:r>
            <a:rPr lang="en-US" dirty="0"/>
            <a:t>Generally, eight semester or graduation whichever comes first</a:t>
          </a:r>
        </a:p>
      </dgm:t>
    </dgm:pt>
    <dgm:pt modelId="{38509780-8AE3-4721-844A-04CA3C37C108}" type="parTrans" cxnId="{0C4E6B75-BF44-4A17-88B4-A175A8AA81A0}">
      <dgm:prSet/>
      <dgm:spPr/>
      <dgm:t>
        <a:bodyPr/>
        <a:lstStyle/>
        <a:p>
          <a:endParaRPr lang="en-US"/>
        </a:p>
      </dgm:t>
    </dgm:pt>
    <dgm:pt modelId="{A19DE206-06B8-4E7D-B932-398AE1AA08A3}" type="sibTrans" cxnId="{0C4E6B75-BF44-4A17-88B4-A175A8AA81A0}">
      <dgm:prSet/>
      <dgm:spPr/>
      <dgm:t>
        <a:bodyPr/>
        <a:lstStyle/>
        <a:p>
          <a:endParaRPr lang="en-US"/>
        </a:p>
      </dgm:t>
    </dgm:pt>
    <dgm:pt modelId="{8E0CFD0D-4725-4D5A-94DF-CF8ADE762413}">
      <dgm:prSet/>
      <dgm:spPr/>
      <dgm:t>
        <a:bodyPr/>
        <a:lstStyle/>
        <a:p>
          <a:r>
            <a:rPr lang="en-US" dirty="0"/>
            <a:t>Is summer or study abroad funded by the TE scholarship?</a:t>
          </a:r>
        </a:p>
      </dgm:t>
    </dgm:pt>
    <dgm:pt modelId="{BB4DCFA8-461F-4D1F-BA76-BAA873C0A34B}" type="parTrans" cxnId="{03F4C17E-0DAD-48AE-BD1A-17D87CDB6DE1}">
      <dgm:prSet/>
      <dgm:spPr/>
      <dgm:t>
        <a:bodyPr/>
        <a:lstStyle/>
        <a:p>
          <a:endParaRPr lang="en-US"/>
        </a:p>
      </dgm:t>
    </dgm:pt>
    <dgm:pt modelId="{C36A3A99-3BD7-4894-AA9E-1C4B981A8AC8}" type="sibTrans" cxnId="{03F4C17E-0DAD-48AE-BD1A-17D87CDB6DE1}">
      <dgm:prSet/>
      <dgm:spPr/>
      <dgm:t>
        <a:bodyPr/>
        <a:lstStyle/>
        <a:p>
          <a:endParaRPr lang="en-US"/>
        </a:p>
      </dgm:t>
    </dgm:pt>
    <dgm:pt modelId="{5BCE43D5-0DDB-43A9-9EF8-A00278C6F2D6}">
      <dgm:prSet/>
      <dgm:spPr/>
      <dgm:t>
        <a:bodyPr/>
        <a:lstStyle/>
        <a:p>
          <a:r>
            <a:rPr lang="en-US" dirty="0"/>
            <a:t>Typically, only on campus classes taken during the regular academic year are considered for TE assistance</a:t>
          </a:r>
        </a:p>
      </dgm:t>
    </dgm:pt>
    <dgm:pt modelId="{446C4F7E-4374-4199-9951-0639608F19E9}" type="parTrans" cxnId="{3AA29465-71B3-47B3-91C4-0CCE3C2372B2}">
      <dgm:prSet/>
      <dgm:spPr/>
      <dgm:t>
        <a:bodyPr/>
        <a:lstStyle/>
        <a:p>
          <a:endParaRPr lang="en-US"/>
        </a:p>
      </dgm:t>
    </dgm:pt>
    <dgm:pt modelId="{12EA97CE-886D-459C-BB43-067355A90E5F}" type="sibTrans" cxnId="{3AA29465-71B3-47B3-91C4-0CCE3C2372B2}">
      <dgm:prSet/>
      <dgm:spPr/>
      <dgm:t>
        <a:bodyPr/>
        <a:lstStyle/>
        <a:p>
          <a:endParaRPr lang="en-US"/>
        </a:p>
      </dgm:t>
    </dgm:pt>
    <dgm:pt modelId="{05B1A521-8E19-4D07-BF34-4E9AF0DA580C}">
      <dgm:prSet/>
      <dgm:spPr/>
      <dgm:t>
        <a:bodyPr/>
        <a:lstStyle/>
        <a:p>
          <a:r>
            <a:rPr lang="en-US" dirty="0"/>
            <a:t>What is the school’s definition of dependent?</a:t>
          </a:r>
        </a:p>
      </dgm:t>
    </dgm:pt>
    <dgm:pt modelId="{041F37A2-8552-49B8-849F-3B9D642E65A3}" type="parTrans" cxnId="{BB1C5FC1-6119-4D2D-BAFF-11FC32198E95}">
      <dgm:prSet/>
      <dgm:spPr/>
      <dgm:t>
        <a:bodyPr/>
        <a:lstStyle/>
        <a:p>
          <a:endParaRPr lang="en-US"/>
        </a:p>
      </dgm:t>
    </dgm:pt>
    <dgm:pt modelId="{19B85821-81B5-4EC0-9E97-800F4F4383A3}" type="sibTrans" cxnId="{BB1C5FC1-6119-4D2D-BAFF-11FC32198E95}">
      <dgm:prSet/>
      <dgm:spPr/>
      <dgm:t>
        <a:bodyPr/>
        <a:lstStyle/>
        <a:p>
          <a:endParaRPr lang="en-US"/>
        </a:p>
      </dgm:t>
    </dgm:pt>
    <dgm:pt modelId="{070BD7A5-AAA1-4D40-A3E4-E107ADC2D374}">
      <dgm:prSet/>
      <dgm:spPr/>
      <dgm:t>
        <a:bodyPr/>
        <a:lstStyle/>
        <a:p>
          <a:r>
            <a:rPr lang="en-US" dirty="0"/>
            <a:t>The dependent is generally defined as an IRS dependent</a:t>
          </a:r>
        </a:p>
      </dgm:t>
    </dgm:pt>
    <dgm:pt modelId="{63760199-79C9-4054-9F46-2644136BFAB4}" type="parTrans" cxnId="{38572DF9-9BC5-4F24-827D-97887380E08F}">
      <dgm:prSet/>
      <dgm:spPr/>
      <dgm:t>
        <a:bodyPr/>
        <a:lstStyle/>
        <a:p>
          <a:endParaRPr lang="en-US"/>
        </a:p>
      </dgm:t>
    </dgm:pt>
    <dgm:pt modelId="{93E98B9B-730E-433E-9575-CE8C7772B13D}" type="sibTrans" cxnId="{38572DF9-9BC5-4F24-827D-97887380E08F}">
      <dgm:prSet/>
      <dgm:spPr/>
      <dgm:t>
        <a:bodyPr/>
        <a:lstStyle/>
        <a:p>
          <a:endParaRPr lang="en-US"/>
        </a:p>
      </dgm:t>
    </dgm:pt>
    <dgm:pt modelId="{3A02299A-15EB-4505-9F98-AF86AD6ADB4F}">
      <dgm:prSet/>
      <dgm:spPr/>
      <dgm:t>
        <a:bodyPr/>
        <a:lstStyle/>
        <a:p>
          <a:r>
            <a:rPr lang="en-US" dirty="0"/>
            <a:t>What happens if I quit my job?</a:t>
          </a:r>
        </a:p>
      </dgm:t>
    </dgm:pt>
    <dgm:pt modelId="{4E26DB60-CC4C-44F9-AB6E-10DEDE78D6C2}" type="parTrans" cxnId="{39EA50E7-7371-4987-87C5-72D797F1F0BD}">
      <dgm:prSet/>
      <dgm:spPr/>
      <dgm:t>
        <a:bodyPr/>
        <a:lstStyle/>
        <a:p>
          <a:endParaRPr lang="en-US"/>
        </a:p>
      </dgm:t>
    </dgm:pt>
    <dgm:pt modelId="{CCF0F6AF-19CD-4176-82F1-5262489E5B0A}" type="sibTrans" cxnId="{39EA50E7-7371-4987-87C5-72D797F1F0BD}">
      <dgm:prSet/>
      <dgm:spPr/>
      <dgm:t>
        <a:bodyPr/>
        <a:lstStyle/>
        <a:p>
          <a:endParaRPr lang="en-US"/>
        </a:p>
      </dgm:t>
    </dgm:pt>
    <dgm:pt modelId="{4F5F6A33-0C81-45A1-9D55-9A6662A8D89F}">
      <dgm:prSet/>
      <dgm:spPr/>
      <dgm:t>
        <a:bodyPr/>
        <a:lstStyle/>
        <a:p>
          <a:r>
            <a:rPr lang="en-US" dirty="0"/>
            <a:t>The student is no longer eligible for a TE scholarship</a:t>
          </a:r>
        </a:p>
      </dgm:t>
    </dgm:pt>
    <dgm:pt modelId="{923A15F2-DA7D-400C-A252-503D0FF8DD87}" type="parTrans" cxnId="{BEB8F3B5-3EF5-4C87-ACA0-3B8EE10F8036}">
      <dgm:prSet/>
      <dgm:spPr/>
      <dgm:t>
        <a:bodyPr/>
        <a:lstStyle/>
        <a:p>
          <a:endParaRPr lang="en-US"/>
        </a:p>
      </dgm:t>
    </dgm:pt>
    <dgm:pt modelId="{E6893630-3E7F-41B7-8B55-AE6CE580D1CC}" type="sibTrans" cxnId="{BEB8F3B5-3EF5-4C87-ACA0-3B8EE10F8036}">
      <dgm:prSet/>
      <dgm:spPr/>
      <dgm:t>
        <a:bodyPr/>
        <a:lstStyle/>
        <a:p>
          <a:endParaRPr lang="en-US"/>
        </a:p>
      </dgm:t>
    </dgm:pt>
    <dgm:pt modelId="{3111D907-9330-4E76-A6A0-52C3342E063F}" type="pres">
      <dgm:prSet presAssocID="{02E19DDC-37C3-4765-8AF2-CA0CD0BCB3E1}" presName="linear" presStyleCnt="0">
        <dgm:presLayoutVars>
          <dgm:animLvl val="lvl"/>
          <dgm:resizeHandles val="exact"/>
        </dgm:presLayoutVars>
      </dgm:prSet>
      <dgm:spPr/>
    </dgm:pt>
    <dgm:pt modelId="{6655CE26-998F-4C74-9199-552AE6D4E17B}" type="pres">
      <dgm:prSet presAssocID="{F25840C4-ABB7-4312-8E0A-C748B9AF2FC7}" presName="parentText" presStyleLbl="node1" presStyleIdx="0" presStyleCnt="4">
        <dgm:presLayoutVars>
          <dgm:chMax val="0"/>
          <dgm:bulletEnabled val="1"/>
        </dgm:presLayoutVars>
      </dgm:prSet>
      <dgm:spPr/>
    </dgm:pt>
    <dgm:pt modelId="{319DA213-6489-4329-8028-1E12C42ECDE3}" type="pres">
      <dgm:prSet presAssocID="{F25840C4-ABB7-4312-8E0A-C748B9AF2FC7}" presName="childText" presStyleLbl="revTx" presStyleIdx="0" presStyleCnt="4">
        <dgm:presLayoutVars>
          <dgm:bulletEnabled val="1"/>
        </dgm:presLayoutVars>
      </dgm:prSet>
      <dgm:spPr/>
    </dgm:pt>
    <dgm:pt modelId="{126E030C-215E-4C10-B1D9-EBF53CB438E0}" type="pres">
      <dgm:prSet presAssocID="{8E0CFD0D-4725-4D5A-94DF-CF8ADE762413}" presName="parentText" presStyleLbl="node1" presStyleIdx="1" presStyleCnt="4">
        <dgm:presLayoutVars>
          <dgm:chMax val="0"/>
          <dgm:bulletEnabled val="1"/>
        </dgm:presLayoutVars>
      </dgm:prSet>
      <dgm:spPr/>
    </dgm:pt>
    <dgm:pt modelId="{4586C46B-35C4-4BA9-AB18-63E974686039}" type="pres">
      <dgm:prSet presAssocID="{8E0CFD0D-4725-4D5A-94DF-CF8ADE762413}" presName="childText" presStyleLbl="revTx" presStyleIdx="1" presStyleCnt="4">
        <dgm:presLayoutVars>
          <dgm:bulletEnabled val="1"/>
        </dgm:presLayoutVars>
      </dgm:prSet>
      <dgm:spPr/>
    </dgm:pt>
    <dgm:pt modelId="{0A426406-FC50-44DC-A494-A5D3366B65B2}" type="pres">
      <dgm:prSet presAssocID="{05B1A521-8E19-4D07-BF34-4E9AF0DA580C}" presName="parentText" presStyleLbl="node1" presStyleIdx="2" presStyleCnt="4">
        <dgm:presLayoutVars>
          <dgm:chMax val="0"/>
          <dgm:bulletEnabled val="1"/>
        </dgm:presLayoutVars>
      </dgm:prSet>
      <dgm:spPr/>
    </dgm:pt>
    <dgm:pt modelId="{F5FE524E-7879-4176-B322-C27EDFA00699}" type="pres">
      <dgm:prSet presAssocID="{05B1A521-8E19-4D07-BF34-4E9AF0DA580C}" presName="childText" presStyleLbl="revTx" presStyleIdx="2" presStyleCnt="4">
        <dgm:presLayoutVars>
          <dgm:bulletEnabled val="1"/>
        </dgm:presLayoutVars>
      </dgm:prSet>
      <dgm:spPr/>
    </dgm:pt>
    <dgm:pt modelId="{E376B308-C1C9-4768-8044-B1EBAD9F4BB8}" type="pres">
      <dgm:prSet presAssocID="{3A02299A-15EB-4505-9F98-AF86AD6ADB4F}" presName="parentText" presStyleLbl="node1" presStyleIdx="3" presStyleCnt="4">
        <dgm:presLayoutVars>
          <dgm:chMax val="0"/>
          <dgm:bulletEnabled val="1"/>
        </dgm:presLayoutVars>
      </dgm:prSet>
      <dgm:spPr/>
    </dgm:pt>
    <dgm:pt modelId="{33C1ADF9-3900-47CC-9E3B-368784E139B7}" type="pres">
      <dgm:prSet presAssocID="{3A02299A-15EB-4505-9F98-AF86AD6ADB4F}" presName="childText" presStyleLbl="revTx" presStyleIdx="3" presStyleCnt="4">
        <dgm:presLayoutVars>
          <dgm:bulletEnabled val="1"/>
        </dgm:presLayoutVars>
      </dgm:prSet>
      <dgm:spPr/>
    </dgm:pt>
  </dgm:ptLst>
  <dgm:cxnLst>
    <dgm:cxn modelId="{F8506F07-DC7B-4839-A210-03D8FA8ACE95}" type="presOf" srcId="{02E19DDC-37C3-4765-8AF2-CA0CD0BCB3E1}" destId="{3111D907-9330-4E76-A6A0-52C3342E063F}" srcOrd="0" destOrd="0" presId="urn:microsoft.com/office/officeart/2005/8/layout/vList2"/>
    <dgm:cxn modelId="{6CFF2324-B499-4F5D-97A5-D94339419AD6}" type="presOf" srcId="{5BCE43D5-0DDB-43A9-9EF8-A00278C6F2D6}" destId="{4586C46B-35C4-4BA9-AB18-63E974686039}" srcOrd="0" destOrd="0" presId="urn:microsoft.com/office/officeart/2005/8/layout/vList2"/>
    <dgm:cxn modelId="{AC3EE234-92D6-485F-8B03-9D5B43B74161}" type="presOf" srcId="{3A02299A-15EB-4505-9F98-AF86AD6ADB4F}" destId="{E376B308-C1C9-4768-8044-B1EBAD9F4BB8}" srcOrd="0" destOrd="0" presId="urn:microsoft.com/office/officeart/2005/8/layout/vList2"/>
    <dgm:cxn modelId="{EA593245-5DF6-4C56-8C33-1AAE977A3AA2}" type="presOf" srcId="{4F5F6A33-0C81-45A1-9D55-9A6662A8D89F}" destId="{33C1ADF9-3900-47CC-9E3B-368784E139B7}" srcOrd="0" destOrd="0" presId="urn:microsoft.com/office/officeart/2005/8/layout/vList2"/>
    <dgm:cxn modelId="{3AA29465-71B3-47B3-91C4-0CCE3C2372B2}" srcId="{8E0CFD0D-4725-4D5A-94DF-CF8ADE762413}" destId="{5BCE43D5-0DDB-43A9-9EF8-A00278C6F2D6}" srcOrd="0" destOrd="0" parTransId="{446C4F7E-4374-4199-9951-0639608F19E9}" sibTransId="{12EA97CE-886D-459C-BB43-067355A90E5F}"/>
    <dgm:cxn modelId="{0C4E6B75-BF44-4A17-88B4-A175A8AA81A0}" srcId="{F25840C4-ABB7-4312-8E0A-C748B9AF2FC7}" destId="{CA90676A-1F22-449D-8CD1-F45551C05FCA}" srcOrd="0" destOrd="0" parTransId="{38509780-8AE3-4721-844A-04CA3C37C108}" sibTransId="{A19DE206-06B8-4E7D-B932-398AE1AA08A3}"/>
    <dgm:cxn modelId="{F987A877-0D5B-4991-AB51-C90614CBCF1B}" type="presOf" srcId="{05B1A521-8E19-4D07-BF34-4E9AF0DA580C}" destId="{0A426406-FC50-44DC-A494-A5D3366B65B2}" srcOrd="0" destOrd="0" presId="urn:microsoft.com/office/officeart/2005/8/layout/vList2"/>
    <dgm:cxn modelId="{03F4C17E-0DAD-48AE-BD1A-17D87CDB6DE1}" srcId="{02E19DDC-37C3-4765-8AF2-CA0CD0BCB3E1}" destId="{8E0CFD0D-4725-4D5A-94DF-CF8ADE762413}" srcOrd="1" destOrd="0" parTransId="{BB4DCFA8-461F-4D1F-BA76-BAA873C0A34B}" sibTransId="{C36A3A99-3BD7-4894-AA9E-1C4B981A8AC8}"/>
    <dgm:cxn modelId="{CA5EA791-908F-4DE7-820D-78EAD4E491E7}" type="presOf" srcId="{8E0CFD0D-4725-4D5A-94DF-CF8ADE762413}" destId="{126E030C-215E-4C10-B1D9-EBF53CB438E0}" srcOrd="0" destOrd="0" presId="urn:microsoft.com/office/officeart/2005/8/layout/vList2"/>
    <dgm:cxn modelId="{9AC800AB-114F-40F2-B9FB-4F654FFC4C53}" type="presOf" srcId="{CA90676A-1F22-449D-8CD1-F45551C05FCA}" destId="{319DA213-6489-4329-8028-1E12C42ECDE3}" srcOrd="0" destOrd="0" presId="urn:microsoft.com/office/officeart/2005/8/layout/vList2"/>
    <dgm:cxn modelId="{32E8B5B5-01F5-4804-A31D-329A0702EEA5}" type="presOf" srcId="{070BD7A5-AAA1-4D40-A3E4-E107ADC2D374}" destId="{F5FE524E-7879-4176-B322-C27EDFA00699}" srcOrd="0" destOrd="0" presId="urn:microsoft.com/office/officeart/2005/8/layout/vList2"/>
    <dgm:cxn modelId="{BEB8F3B5-3EF5-4C87-ACA0-3B8EE10F8036}" srcId="{3A02299A-15EB-4505-9F98-AF86AD6ADB4F}" destId="{4F5F6A33-0C81-45A1-9D55-9A6662A8D89F}" srcOrd="0" destOrd="0" parTransId="{923A15F2-DA7D-400C-A252-503D0FF8DD87}" sibTransId="{E6893630-3E7F-41B7-8B55-AE6CE580D1CC}"/>
    <dgm:cxn modelId="{BB1C5FC1-6119-4D2D-BAFF-11FC32198E95}" srcId="{02E19DDC-37C3-4765-8AF2-CA0CD0BCB3E1}" destId="{05B1A521-8E19-4D07-BF34-4E9AF0DA580C}" srcOrd="2" destOrd="0" parTransId="{041F37A2-8552-49B8-849F-3B9D642E65A3}" sibTransId="{19B85821-81B5-4EC0-9E97-800F4F4383A3}"/>
    <dgm:cxn modelId="{39EA50E7-7371-4987-87C5-72D797F1F0BD}" srcId="{02E19DDC-37C3-4765-8AF2-CA0CD0BCB3E1}" destId="{3A02299A-15EB-4505-9F98-AF86AD6ADB4F}" srcOrd="3" destOrd="0" parTransId="{4E26DB60-CC4C-44F9-AB6E-10DEDE78D6C2}" sibTransId="{CCF0F6AF-19CD-4176-82F1-5262489E5B0A}"/>
    <dgm:cxn modelId="{8EFF1EF6-D64B-49AA-86D5-153E9BDFF936}" srcId="{02E19DDC-37C3-4765-8AF2-CA0CD0BCB3E1}" destId="{F25840C4-ABB7-4312-8E0A-C748B9AF2FC7}" srcOrd="0" destOrd="0" parTransId="{33D4FE2E-3802-4ED6-B422-A7BBCE6A8150}" sibTransId="{325223D1-D6D5-4FCA-B18E-D0B2281FAD34}"/>
    <dgm:cxn modelId="{38572DF9-9BC5-4F24-827D-97887380E08F}" srcId="{05B1A521-8E19-4D07-BF34-4E9AF0DA580C}" destId="{070BD7A5-AAA1-4D40-A3E4-E107ADC2D374}" srcOrd="0" destOrd="0" parTransId="{63760199-79C9-4054-9F46-2644136BFAB4}" sibTransId="{93E98B9B-730E-433E-9575-CE8C7772B13D}"/>
    <dgm:cxn modelId="{64DA81FC-DAF6-4960-842C-348663AF0F02}" type="presOf" srcId="{F25840C4-ABB7-4312-8E0A-C748B9AF2FC7}" destId="{6655CE26-998F-4C74-9199-552AE6D4E17B}" srcOrd="0" destOrd="0" presId="urn:microsoft.com/office/officeart/2005/8/layout/vList2"/>
    <dgm:cxn modelId="{EFE72574-2D69-4B96-8B00-84A2477F57B9}" type="presParOf" srcId="{3111D907-9330-4E76-A6A0-52C3342E063F}" destId="{6655CE26-998F-4C74-9199-552AE6D4E17B}" srcOrd="0" destOrd="0" presId="urn:microsoft.com/office/officeart/2005/8/layout/vList2"/>
    <dgm:cxn modelId="{7638BF0D-BD74-479D-9C75-BF55E2DC8F7F}" type="presParOf" srcId="{3111D907-9330-4E76-A6A0-52C3342E063F}" destId="{319DA213-6489-4329-8028-1E12C42ECDE3}" srcOrd="1" destOrd="0" presId="urn:microsoft.com/office/officeart/2005/8/layout/vList2"/>
    <dgm:cxn modelId="{F5F8C3B8-02F2-420B-B434-C3A92AC00C1B}" type="presParOf" srcId="{3111D907-9330-4E76-A6A0-52C3342E063F}" destId="{126E030C-215E-4C10-B1D9-EBF53CB438E0}" srcOrd="2" destOrd="0" presId="urn:microsoft.com/office/officeart/2005/8/layout/vList2"/>
    <dgm:cxn modelId="{D0A01239-9307-49BB-842B-D27D5FE33BE5}" type="presParOf" srcId="{3111D907-9330-4E76-A6A0-52C3342E063F}" destId="{4586C46B-35C4-4BA9-AB18-63E974686039}" srcOrd="3" destOrd="0" presId="urn:microsoft.com/office/officeart/2005/8/layout/vList2"/>
    <dgm:cxn modelId="{F8015289-CD93-419E-98B6-FF73955DF3D4}" type="presParOf" srcId="{3111D907-9330-4E76-A6A0-52C3342E063F}" destId="{0A426406-FC50-44DC-A494-A5D3366B65B2}" srcOrd="4" destOrd="0" presId="urn:microsoft.com/office/officeart/2005/8/layout/vList2"/>
    <dgm:cxn modelId="{04654779-A8C3-4D07-98A6-4D12CA3CA07B}" type="presParOf" srcId="{3111D907-9330-4E76-A6A0-52C3342E063F}" destId="{F5FE524E-7879-4176-B322-C27EDFA00699}" srcOrd="5" destOrd="0" presId="urn:microsoft.com/office/officeart/2005/8/layout/vList2"/>
    <dgm:cxn modelId="{B1595E16-E374-490B-915D-725EF2AF6AFA}" type="presParOf" srcId="{3111D907-9330-4E76-A6A0-52C3342E063F}" destId="{E376B308-C1C9-4768-8044-B1EBAD9F4BB8}" srcOrd="6" destOrd="0" presId="urn:microsoft.com/office/officeart/2005/8/layout/vList2"/>
    <dgm:cxn modelId="{2C2322B0-8832-4247-8DE1-1D2C366F1DE5}" type="presParOf" srcId="{3111D907-9330-4E76-A6A0-52C3342E063F}" destId="{33C1ADF9-3900-47CC-9E3B-368784E139B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7328BC-4A4D-4827-8422-A8E41B04248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4EEAFE4-120F-4A1E-9635-8C0DBAD7AC9D}">
      <dgm:prSet/>
      <dgm:spPr/>
      <dgm:t>
        <a:bodyPr/>
        <a:lstStyle/>
        <a:p>
          <a:r>
            <a:rPr lang="en-US" dirty="0"/>
            <a:t>The employee should attend information sessions provided by the employer regarding eligibility criteria</a:t>
          </a:r>
        </a:p>
      </dgm:t>
    </dgm:pt>
    <dgm:pt modelId="{C871622E-1EF7-440C-A4B8-82B7DC55C3CF}" type="parTrans" cxnId="{8BDDC4DF-9C07-4544-B928-E3FF133619A8}">
      <dgm:prSet/>
      <dgm:spPr/>
      <dgm:t>
        <a:bodyPr/>
        <a:lstStyle/>
        <a:p>
          <a:endParaRPr lang="en-US"/>
        </a:p>
      </dgm:t>
    </dgm:pt>
    <dgm:pt modelId="{0ED6C655-FE3C-4659-B4B4-B6AD29EEF73C}" type="sibTrans" cxnId="{8BDDC4DF-9C07-4544-B928-E3FF133619A8}">
      <dgm:prSet/>
      <dgm:spPr/>
      <dgm:t>
        <a:bodyPr/>
        <a:lstStyle/>
        <a:p>
          <a:endParaRPr lang="en-US"/>
        </a:p>
      </dgm:t>
    </dgm:pt>
    <dgm:pt modelId="{C1FEAAF5-AA7F-4C5E-B96F-2BA4A2ED6651}">
      <dgm:prSet/>
      <dgm:spPr/>
      <dgm:t>
        <a:bodyPr/>
        <a:lstStyle/>
        <a:p>
          <a:r>
            <a:rPr lang="en-US" dirty="0"/>
            <a:t>The student must meet all admission requirements at the schools where the student is seeking a TE scholarship</a:t>
          </a:r>
        </a:p>
      </dgm:t>
    </dgm:pt>
    <dgm:pt modelId="{674B1584-6078-4D5C-8601-BD32526EA114}" type="parTrans" cxnId="{C698EED0-0259-414A-9429-2BD27AF0B441}">
      <dgm:prSet/>
      <dgm:spPr/>
      <dgm:t>
        <a:bodyPr/>
        <a:lstStyle/>
        <a:p>
          <a:endParaRPr lang="en-US"/>
        </a:p>
      </dgm:t>
    </dgm:pt>
    <dgm:pt modelId="{A0B35DB8-4B10-4FB3-94C3-50F9DA8A55CF}" type="sibTrans" cxnId="{C698EED0-0259-414A-9429-2BD27AF0B441}">
      <dgm:prSet/>
      <dgm:spPr/>
      <dgm:t>
        <a:bodyPr/>
        <a:lstStyle/>
        <a:p>
          <a:endParaRPr lang="en-US"/>
        </a:p>
      </dgm:t>
    </dgm:pt>
    <dgm:pt modelId="{40C6C17D-7FAF-4831-AE87-449676CFC496}">
      <dgm:prSet/>
      <dgm:spPr/>
      <dgm:t>
        <a:bodyPr/>
        <a:lstStyle/>
        <a:p>
          <a:r>
            <a:rPr lang="en-US" dirty="0"/>
            <a:t>To maintain future scholarship funding, the student must meet the college’s Satisfactory Academic Progress policies.  Refer to the college catalog for the complete policy</a:t>
          </a:r>
        </a:p>
      </dgm:t>
    </dgm:pt>
    <dgm:pt modelId="{34211FCB-A0B2-45CE-95E0-4E35C1A432B2}" type="parTrans" cxnId="{9A4860F0-898E-458F-8D5F-CC27FC05ADA0}">
      <dgm:prSet/>
      <dgm:spPr/>
      <dgm:t>
        <a:bodyPr/>
        <a:lstStyle/>
        <a:p>
          <a:endParaRPr lang="en-US"/>
        </a:p>
      </dgm:t>
    </dgm:pt>
    <dgm:pt modelId="{CC04F6DD-48EC-4593-B05A-59A659FEB516}" type="sibTrans" cxnId="{9A4860F0-898E-458F-8D5F-CC27FC05ADA0}">
      <dgm:prSet/>
      <dgm:spPr/>
      <dgm:t>
        <a:bodyPr/>
        <a:lstStyle/>
        <a:p>
          <a:endParaRPr lang="en-US"/>
        </a:p>
      </dgm:t>
    </dgm:pt>
    <dgm:pt modelId="{A7459191-D87F-4BC1-98F2-5BE1D779248F}" type="pres">
      <dgm:prSet presAssocID="{A17328BC-4A4D-4827-8422-A8E41B04248C}" presName="outerComposite" presStyleCnt="0">
        <dgm:presLayoutVars>
          <dgm:chMax val="5"/>
          <dgm:dir/>
          <dgm:resizeHandles val="exact"/>
        </dgm:presLayoutVars>
      </dgm:prSet>
      <dgm:spPr/>
    </dgm:pt>
    <dgm:pt modelId="{C8841F0D-0539-48D4-AF7C-E43718DE9464}" type="pres">
      <dgm:prSet presAssocID="{A17328BC-4A4D-4827-8422-A8E41B04248C}" presName="dummyMaxCanvas" presStyleCnt="0">
        <dgm:presLayoutVars/>
      </dgm:prSet>
      <dgm:spPr/>
    </dgm:pt>
    <dgm:pt modelId="{7B5679EA-9326-499E-B979-4ACEF73ADA08}" type="pres">
      <dgm:prSet presAssocID="{A17328BC-4A4D-4827-8422-A8E41B04248C}" presName="ThreeNodes_1" presStyleLbl="node1" presStyleIdx="0" presStyleCnt="3">
        <dgm:presLayoutVars>
          <dgm:bulletEnabled val="1"/>
        </dgm:presLayoutVars>
      </dgm:prSet>
      <dgm:spPr/>
    </dgm:pt>
    <dgm:pt modelId="{D45081EF-DCE3-4796-BCF6-595D3E65371F}" type="pres">
      <dgm:prSet presAssocID="{A17328BC-4A4D-4827-8422-A8E41B04248C}" presName="ThreeNodes_2" presStyleLbl="node1" presStyleIdx="1" presStyleCnt="3">
        <dgm:presLayoutVars>
          <dgm:bulletEnabled val="1"/>
        </dgm:presLayoutVars>
      </dgm:prSet>
      <dgm:spPr/>
    </dgm:pt>
    <dgm:pt modelId="{159BA807-50AE-4059-AA09-3CBA0C0C971D}" type="pres">
      <dgm:prSet presAssocID="{A17328BC-4A4D-4827-8422-A8E41B04248C}" presName="ThreeNodes_3" presStyleLbl="node1" presStyleIdx="2" presStyleCnt="3">
        <dgm:presLayoutVars>
          <dgm:bulletEnabled val="1"/>
        </dgm:presLayoutVars>
      </dgm:prSet>
      <dgm:spPr/>
    </dgm:pt>
    <dgm:pt modelId="{4F94BF13-09AD-47C4-99D0-4A407F79C2B2}" type="pres">
      <dgm:prSet presAssocID="{A17328BC-4A4D-4827-8422-A8E41B04248C}" presName="ThreeConn_1-2" presStyleLbl="fgAccFollowNode1" presStyleIdx="0" presStyleCnt="2">
        <dgm:presLayoutVars>
          <dgm:bulletEnabled val="1"/>
        </dgm:presLayoutVars>
      </dgm:prSet>
      <dgm:spPr/>
    </dgm:pt>
    <dgm:pt modelId="{80773707-821E-4333-AAA0-D34E2A7E89FC}" type="pres">
      <dgm:prSet presAssocID="{A17328BC-4A4D-4827-8422-A8E41B04248C}" presName="ThreeConn_2-3" presStyleLbl="fgAccFollowNode1" presStyleIdx="1" presStyleCnt="2">
        <dgm:presLayoutVars>
          <dgm:bulletEnabled val="1"/>
        </dgm:presLayoutVars>
      </dgm:prSet>
      <dgm:spPr/>
    </dgm:pt>
    <dgm:pt modelId="{57E4CEB0-3CD4-4A9D-BD2A-C89B13FEA201}" type="pres">
      <dgm:prSet presAssocID="{A17328BC-4A4D-4827-8422-A8E41B04248C}" presName="ThreeNodes_1_text" presStyleLbl="node1" presStyleIdx="2" presStyleCnt="3">
        <dgm:presLayoutVars>
          <dgm:bulletEnabled val="1"/>
        </dgm:presLayoutVars>
      </dgm:prSet>
      <dgm:spPr/>
    </dgm:pt>
    <dgm:pt modelId="{EF1DA61C-032A-44C9-9039-969898B5269A}" type="pres">
      <dgm:prSet presAssocID="{A17328BC-4A4D-4827-8422-A8E41B04248C}" presName="ThreeNodes_2_text" presStyleLbl="node1" presStyleIdx="2" presStyleCnt="3">
        <dgm:presLayoutVars>
          <dgm:bulletEnabled val="1"/>
        </dgm:presLayoutVars>
      </dgm:prSet>
      <dgm:spPr/>
    </dgm:pt>
    <dgm:pt modelId="{AF0E9858-729D-4710-B716-4071ECEE0A5E}" type="pres">
      <dgm:prSet presAssocID="{A17328BC-4A4D-4827-8422-A8E41B04248C}" presName="ThreeNodes_3_text" presStyleLbl="node1" presStyleIdx="2" presStyleCnt="3">
        <dgm:presLayoutVars>
          <dgm:bulletEnabled val="1"/>
        </dgm:presLayoutVars>
      </dgm:prSet>
      <dgm:spPr/>
    </dgm:pt>
  </dgm:ptLst>
  <dgm:cxnLst>
    <dgm:cxn modelId="{56B25804-05A9-46F7-B32B-08E834D69C7F}" type="presOf" srcId="{54EEAFE4-120F-4A1E-9635-8C0DBAD7AC9D}" destId="{57E4CEB0-3CD4-4A9D-BD2A-C89B13FEA201}" srcOrd="1" destOrd="0" presId="urn:microsoft.com/office/officeart/2005/8/layout/vProcess5"/>
    <dgm:cxn modelId="{7CB5603E-73F5-4CC7-9EFC-2B17CE58795C}" type="presOf" srcId="{0ED6C655-FE3C-4659-B4B4-B6AD29EEF73C}" destId="{4F94BF13-09AD-47C4-99D0-4A407F79C2B2}" srcOrd="0" destOrd="0" presId="urn:microsoft.com/office/officeart/2005/8/layout/vProcess5"/>
    <dgm:cxn modelId="{7557C45E-0694-4DAD-A278-1EFDB1340672}" type="presOf" srcId="{A0B35DB8-4B10-4FB3-94C3-50F9DA8A55CF}" destId="{80773707-821E-4333-AAA0-D34E2A7E89FC}" srcOrd="0" destOrd="0" presId="urn:microsoft.com/office/officeart/2005/8/layout/vProcess5"/>
    <dgm:cxn modelId="{A8DC1C67-F46F-42A2-A4E5-45530B131222}" type="presOf" srcId="{40C6C17D-7FAF-4831-AE87-449676CFC496}" destId="{AF0E9858-729D-4710-B716-4071ECEE0A5E}" srcOrd="1" destOrd="0" presId="urn:microsoft.com/office/officeart/2005/8/layout/vProcess5"/>
    <dgm:cxn modelId="{0A80D356-2E72-4B48-9999-FACFC05ECB74}" type="presOf" srcId="{C1FEAAF5-AA7F-4C5E-B96F-2BA4A2ED6651}" destId="{D45081EF-DCE3-4796-BCF6-595D3E65371F}" srcOrd="0" destOrd="0" presId="urn:microsoft.com/office/officeart/2005/8/layout/vProcess5"/>
    <dgm:cxn modelId="{7EEFCB9C-06F1-4C77-BDB0-E94DA3A761AE}" type="presOf" srcId="{A17328BC-4A4D-4827-8422-A8E41B04248C}" destId="{A7459191-D87F-4BC1-98F2-5BE1D779248F}" srcOrd="0" destOrd="0" presId="urn:microsoft.com/office/officeart/2005/8/layout/vProcess5"/>
    <dgm:cxn modelId="{C698EED0-0259-414A-9429-2BD27AF0B441}" srcId="{A17328BC-4A4D-4827-8422-A8E41B04248C}" destId="{C1FEAAF5-AA7F-4C5E-B96F-2BA4A2ED6651}" srcOrd="1" destOrd="0" parTransId="{674B1584-6078-4D5C-8601-BD32526EA114}" sibTransId="{A0B35DB8-4B10-4FB3-94C3-50F9DA8A55CF}"/>
    <dgm:cxn modelId="{11B286D7-630D-4DCC-8DE5-DF74407662F3}" type="presOf" srcId="{C1FEAAF5-AA7F-4C5E-B96F-2BA4A2ED6651}" destId="{EF1DA61C-032A-44C9-9039-969898B5269A}" srcOrd="1" destOrd="0" presId="urn:microsoft.com/office/officeart/2005/8/layout/vProcess5"/>
    <dgm:cxn modelId="{8BDDC4DF-9C07-4544-B928-E3FF133619A8}" srcId="{A17328BC-4A4D-4827-8422-A8E41B04248C}" destId="{54EEAFE4-120F-4A1E-9635-8C0DBAD7AC9D}" srcOrd="0" destOrd="0" parTransId="{C871622E-1EF7-440C-A4B8-82B7DC55C3CF}" sibTransId="{0ED6C655-FE3C-4659-B4B4-B6AD29EEF73C}"/>
    <dgm:cxn modelId="{9A4860F0-898E-458F-8D5F-CC27FC05ADA0}" srcId="{A17328BC-4A4D-4827-8422-A8E41B04248C}" destId="{40C6C17D-7FAF-4831-AE87-449676CFC496}" srcOrd="2" destOrd="0" parTransId="{34211FCB-A0B2-45CE-95E0-4E35C1A432B2}" sibTransId="{CC04F6DD-48EC-4593-B05A-59A659FEB516}"/>
    <dgm:cxn modelId="{00BAF0F1-7FAD-4F7E-BE8F-1ABCE7D99625}" type="presOf" srcId="{54EEAFE4-120F-4A1E-9635-8C0DBAD7AC9D}" destId="{7B5679EA-9326-499E-B979-4ACEF73ADA08}" srcOrd="0" destOrd="0" presId="urn:microsoft.com/office/officeart/2005/8/layout/vProcess5"/>
    <dgm:cxn modelId="{1CDBD5FA-6437-4302-A549-EB90479C2B6D}" type="presOf" srcId="{40C6C17D-7FAF-4831-AE87-449676CFC496}" destId="{159BA807-50AE-4059-AA09-3CBA0C0C971D}" srcOrd="0" destOrd="0" presId="urn:microsoft.com/office/officeart/2005/8/layout/vProcess5"/>
    <dgm:cxn modelId="{9640B89E-B48A-4AA2-9CDE-0AC07BFBF498}" type="presParOf" srcId="{A7459191-D87F-4BC1-98F2-5BE1D779248F}" destId="{C8841F0D-0539-48D4-AF7C-E43718DE9464}" srcOrd="0" destOrd="0" presId="urn:microsoft.com/office/officeart/2005/8/layout/vProcess5"/>
    <dgm:cxn modelId="{823514EC-53D6-4142-A63C-C47C4CB212C6}" type="presParOf" srcId="{A7459191-D87F-4BC1-98F2-5BE1D779248F}" destId="{7B5679EA-9326-499E-B979-4ACEF73ADA08}" srcOrd="1" destOrd="0" presId="urn:microsoft.com/office/officeart/2005/8/layout/vProcess5"/>
    <dgm:cxn modelId="{0D5A4B70-15EE-4AC5-87D7-4CC57F3A2EEA}" type="presParOf" srcId="{A7459191-D87F-4BC1-98F2-5BE1D779248F}" destId="{D45081EF-DCE3-4796-BCF6-595D3E65371F}" srcOrd="2" destOrd="0" presId="urn:microsoft.com/office/officeart/2005/8/layout/vProcess5"/>
    <dgm:cxn modelId="{F554A1E8-00DC-413C-BAF2-E0C696F9D180}" type="presParOf" srcId="{A7459191-D87F-4BC1-98F2-5BE1D779248F}" destId="{159BA807-50AE-4059-AA09-3CBA0C0C971D}" srcOrd="3" destOrd="0" presId="urn:microsoft.com/office/officeart/2005/8/layout/vProcess5"/>
    <dgm:cxn modelId="{969677D7-DA69-4D44-961E-CB38966DB9CA}" type="presParOf" srcId="{A7459191-D87F-4BC1-98F2-5BE1D779248F}" destId="{4F94BF13-09AD-47C4-99D0-4A407F79C2B2}" srcOrd="4" destOrd="0" presId="urn:microsoft.com/office/officeart/2005/8/layout/vProcess5"/>
    <dgm:cxn modelId="{38A9E0DE-211C-4631-9CC8-2C4A22DE683E}" type="presParOf" srcId="{A7459191-D87F-4BC1-98F2-5BE1D779248F}" destId="{80773707-821E-4333-AAA0-D34E2A7E89FC}" srcOrd="5" destOrd="0" presId="urn:microsoft.com/office/officeart/2005/8/layout/vProcess5"/>
    <dgm:cxn modelId="{355B22E1-E813-4F78-9633-D720BD56532F}" type="presParOf" srcId="{A7459191-D87F-4BC1-98F2-5BE1D779248F}" destId="{57E4CEB0-3CD4-4A9D-BD2A-C89B13FEA201}" srcOrd="6" destOrd="0" presId="urn:microsoft.com/office/officeart/2005/8/layout/vProcess5"/>
    <dgm:cxn modelId="{C59A0FB4-0BB8-4100-A4C9-527EB82A6AEB}" type="presParOf" srcId="{A7459191-D87F-4BC1-98F2-5BE1D779248F}" destId="{EF1DA61C-032A-44C9-9039-969898B5269A}" srcOrd="7" destOrd="0" presId="urn:microsoft.com/office/officeart/2005/8/layout/vProcess5"/>
    <dgm:cxn modelId="{C5A5F11A-1086-4528-8730-698EE57A3519}" type="presParOf" srcId="{A7459191-D87F-4BC1-98F2-5BE1D779248F}" destId="{AF0E9858-729D-4710-B716-4071ECEE0A5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12CA-B2A8-4024-A99F-F54829B17393}">
      <dsp:nvSpPr>
        <dsp:cNvPr id="0" name=""/>
        <dsp:cNvSpPr/>
      </dsp:nvSpPr>
      <dsp:spPr>
        <a:xfrm>
          <a:off x="0" y="46156"/>
          <a:ext cx="10515600" cy="5516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is Tuition Exchange</a:t>
          </a:r>
        </a:p>
      </dsp:txBody>
      <dsp:txXfrm>
        <a:off x="26930" y="73086"/>
        <a:ext cx="10461740" cy="497795"/>
      </dsp:txXfrm>
    </dsp:sp>
    <dsp:sp modelId="{C156B066-0133-4040-92E6-D766737803CB}">
      <dsp:nvSpPr>
        <dsp:cNvPr id="0" name=""/>
        <dsp:cNvSpPr/>
      </dsp:nvSpPr>
      <dsp:spPr>
        <a:xfrm>
          <a:off x="0" y="664051"/>
          <a:ext cx="10515600" cy="551655"/>
        </a:xfrm>
        <a:prstGeom prst="round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Tuition Exchange details</a:t>
          </a:r>
        </a:p>
      </dsp:txBody>
      <dsp:txXfrm>
        <a:off x="26930" y="690981"/>
        <a:ext cx="10461740" cy="497795"/>
      </dsp:txXfrm>
    </dsp:sp>
    <dsp:sp modelId="{D05FB376-4901-49B4-89AF-037C1D85B85A}">
      <dsp:nvSpPr>
        <dsp:cNvPr id="0" name=""/>
        <dsp:cNvSpPr/>
      </dsp:nvSpPr>
      <dsp:spPr>
        <a:xfrm>
          <a:off x="0" y="1281946"/>
          <a:ext cx="10515600" cy="55165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Tuition Exchange qualifications</a:t>
          </a:r>
        </a:p>
      </dsp:txBody>
      <dsp:txXfrm>
        <a:off x="26930" y="1308876"/>
        <a:ext cx="10461740" cy="497795"/>
      </dsp:txXfrm>
    </dsp:sp>
    <dsp:sp modelId="{9DF7596B-0E08-43E8-8832-1EDF3728E628}">
      <dsp:nvSpPr>
        <dsp:cNvPr id="0" name=""/>
        <dsp:cNvSpPr/>
      </dsp:nvSpPr>
      <dsp:spPr>
        <a:xfrm>
          <a:off x="0" y="1899841"/>
          <a:ext cx="10515600" cy="55165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Tuition Exchange value</a:t>
          </a:r>
        </a:p>
      </dsp:txBody>
      <dsp:txXfrm>
        <a:off x="26930" y="1926771"/>
        <a:ext cx="10461740" cy="497795"/>
      </dsp:txXfrm>
    </dsp:sp>
    <dsp:sp modelId="{715690E7-D39D-4B34-BD89-11B33E37D9E2}">
      <dsp:nvSpPr>
        <dsp:cNvPr id="0" name=""/>
        <dsp:cNvSpPr/>
      </dsp:nvSpPr>
      <dsp:spPr>
        <a:xfrm>
          <a:off x="0" y="2517736"/>
          <a:ext cx="10515600" cy="55165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Tuition Exchange fine print</a:t>
          </a:r>
        </a:p>
      </dsp:txBody>
      <dsp:txXfrm>
        <a:off x="26930" y="2544666"/>
        <a:ext cx="10461740" cy="497795"/>
      </dsp:txXfrm>
    </dsp:sp>
    <dsp:sp modelId="{081220AA-9F01-451A-8C7E-305E5F58820C}">
      <dsp:nvSpPr>
        <dsp:cNvPr id="0" name=""/>
        <dsp:cNvSpPr/>
      </dsp:nvSpPr>
      <dsp:spPr>
        <a:xfrm>
          <a:off x="0" y="3135631"/>
          <a:ext cx="10515600" cy="551655"/>
        </a:xfrm>
        <a:prstGeom prst="round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Tuition Exchange – let’s get started</a:t>
          </a:r>
        </a:p>
      </dsp:txBody>
      <dsp:txXfrm>
        <a:off x="26930" y="3162561"/>
        <a:ext cx="10461740" cy="497795"/>
      </dsp:txXfrm>
    </dsp:sp>
    <dsp:sp modelId="{A1D1A717-130E-435C-A066-EB0B916A8BBE}">
      <dsp:nvSpPr>
        <dsp:cNvPr id="0" name=""/>
        <dsp:cNvSpPr/>
      </dsp:nvSpPr>
      <dsp:spPr>
        <a:xfrm>
          <a:off x="0" y="3753526"/>
          <a:ext cx="10515600" cy="55165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Where to find more information</a:t>
          </a:r>
        </a:p>
      </dsp:txBody>
      <dsp:txXfrm>
        <a:off x="26930" y="3780456"/>
        <a:ext cx="10461740" cy="497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3088-A87B-4FB1-8E94-9226AC6CF18B}">
      <dsp:nvSpPr>
        <dsp:cNvPr id="0" name=""/>
        <dsp:cNvSpPr/>
      </dsp:nvSpPr>
      <dsp:spPr>
        <a:xfrm>
          <a:off x="164449" y="1343"/>
          <a:ext cx="2472809" cy="12364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The selection process can be very competitive</a:t>
          </a:r>
        </a:p>
      </dsp:txBody>
      <dsp:txXfrm>
        <a:off x="200662" y="37556"/>
        <a:ext cx="2400383" cy="1163978"/>
      </dsp:txXfrm>
    </dsp:sp>
    <dsp:sp modelId="{B51333B3-1779-4E3A-AE75-4CD848BDB06F}">
      <dsp:nvSpPr>
        <dsp:cNvPr id="0" name=""/>
        <dsp:cNvSpPr/>
      </dsp:nvSpPr>
      <dsp:spPr>
        <a:xfrm>
          <a:off x="164449" y="1423209"/>
          <a:ext cx="2472809" cy="12364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TE schools have guidelines, deadlines, and specific selection criteria</a:t>
          </a:r>
        </a:p>
      </dsp:txBody>
      <dsp:txXfrm>
        <a:off x="200662" y="1459422"/>
        <a:ext cx="2400383" cy="1163978"/>
      </dsp:txXfrm>
    </dsp:sp>
    <dsp:sp modelId="{F1EE49E9-AB16-46A8-9F09-7BC84C336CA2}">
      <dsp:nvSpPr>
        <dsp:cNvPr id="0" name=""/>
        <dsp:cNvSpPr/>
      </dsp:nvSpPr>
      <dsp:spPr>
        <a:xfrm>
          <a:off x="164449" y="2845074"/>
          <a:ext cx="2472809" cy="12364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Do your homework – </a:t>
          </a:r>
        </a:p>
      </dsp:txBody>
      <dsp:txXfrm>
        <a:off x="200662" y="2881287"/>
        <a:ext cx="2400383" cy="1163978"/>
      </dsp:txXfrm>
    </dsp:sp>
    <dsp:sp modelId="{DC835BBA-F3AF-4EED-8F90-A57D5A46C9A6}">
      <dsp:nvSpPr>
        <dsp:cNvPr id="0" name=""/>
        <dsp:cNvSpPr/>
      </dsp:nvSpPr>
      <dsp:spPr>
        <a:xfrm rot="18289469">
          <a:off x="2265785" y="2732129"/>
          <a:ext cx="1732069" cy="40429"/>
        </a:xfrm>
        <a:custGeom>
          <a:avLst/>
          <a:gdLst/>
          <a:ahLst/>
          <a:cxnLst/>
          <a:rect l="0" t="0" r="0" b="0"/>
          <a:pathLst>
            <a:path>
              <a:moveTo>
                <a:pt x="0" y="20214"/>
              </a:moveTo>
              <a:lnTo>
                <a:pt x="1732069"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088518" y="2709042"/>
        <a:ext cx="86603" cy="86603"/>
      </dsp:txXfrm>
    </dsp:sp>
    <dsp:sp modelId="{3F6E2BCB-6D63-4C8F-B292-E6DDA3215509}">
      <dsp:nvSpPr>
        <dsp:cNvPr id="0" name=""/>
        <dsp:cNvSpPr/>
      </dsp:nvSpPr>
      <dsp:spPr>
        <a:xfrm>
          <a:off x="3626381" y="1423209"/>
          <a:ext cx="2472809" cy="12364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Understand the Export and Import requirements at each school</a:t>
          </a:r>
        </a:p>
      </dsp:txBody>
      <dsp:txXfrm>
        <a:off x="3662594" y="1459422"/>
        <a:ext cx="2400383" cy="1163978"/>
      </dsp:txXfrm>
    </dsp:sp>
    <dsp:sp modelId="{B68C6549-FF39-4391-A0F6-5EDBE1E2285F}">
      <dsp:nvSpPr>
        <dsp:cNvPr id="0" name=""/>
        <dsp:cNvSpPr/>
      </dsp:nvSpPr>
      <dsp:spPr>
        <a:xfrm>
          <a:off x="2637258" y="3443061"/>
          <a:ext cx="989123" cy="40429"/>
        </a:xfrm>
        <a:custGeom>
          <a:avLst/>
          <a:gdLst/>
          <a:ahLst/>
          <a:cxnLst/>
          <a:rect l="0" t="0" r="0" b="0"/>
          <a:pathLst>
            <a:path>
              <a:moveTo>
                <a:pt x="0" y="20214"/>
              </a:moveTo>
              <a:lnTo>
                <a:pt x="989123"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7091" y="3438548"/>
        <a:ext cx="49456" cy="49456"/>
      </dsp:txXfrm>
    </dsp:sp>
    <dsp:sp modelId="{C994BD94-D77C-4CA4-8E4F-7102D3195BBB}">
      <dsp:nvSpPr>
        <dsp:cNvPr id="0" name=""/>
        <dsp:cNvSpPr/>
      </dsp:nvSpPr>
      <dsp:spPr>
        <a:xfrm>
          <a:off x="3626381" y="2845074"/>
          <a:ext cx="2472809" cy="12364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Know the application deadlines for each school</a:t>
          </a:r>
        </a:p>
      </dsp:txBody>
      <dsp:txXfrm>
        <a:off x="3662594" y="2881287"/>
        <a:ext cx="2400383" cy="1163978"/>
      </dsp:txXfrm>
    </dsp:sp>
    <dsp:sp modelId="{C1B610F8-CCE2-4CA6-B60C-4D1D765D2636}">
      <dsp:nvSpPr>
        <dsp:cNvPr id="0" name=""/>
        <dsp:cNvSpPr/>
      </dsp:nvSpPr>
      <dsp:spPr>
        <a:xfrm rot="3310531">
          <a:off x="2265785" y="4153994"/>
          <a:ext cx="1732069" cy="40429"/>
        </a:xfrm>
        <a:custGeom>
          <a:avLst/>
          <a:gdLst/>
          <a:ahLst/>
          <a:cxnLst/>
          <a:rect l="0" t="0" r="0" b="0"/>
          <a:pathLst>
            <a:path>
              <a:moveTo>
                <a:pt x="0" y="20214"/>
              </a:moveTo>
              <a:lnTo>
                <a:pt x="1732069" y="2021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088518" y="4130907"/>
        <a:ext cx="86603" cy="86603"/>
      </dsp:txXfrm>
    </dsp:sp>
    <dsp:sp modelId="{CE9B6719-3CFF-4F44-A0BE-095B1CBB9DD9}">
      <dsp:nvSpPr>
        <dsp:cNvPr id="0" name=""/>
        <dsp:cNvSpPr/>
      </dsp:nvSpPr>
      <dsp:spPr>
        <a:xfrm>
          <a:off x="3626381" y="4266939"/>
          <a:ext cx="2472809" cy="12364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Ask questions of the Export and Import school</a:t>
          </a:r>
        </a:p>
      </dsp:txBody>
      <dsp:txXfrm>
        <a:off x="3662594" y="4303152"/>
        <a:ext cx="2400383" cy="11639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726AA-BABE-4872-94CC-43CA13D6925A}">
      <dsp:nvSpPr>
        <dsp:cNvPr id="0" name=""/>
        <dsp:cNvSpPr/>
      </dsp:nvSpPr>
      <dsp:spPr>
        <a:xfrm>
          <a:off x="2173131" y="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84FAD5-EC88-44AF-90C8-513735A3A7F0}">
      <dsp:nvSpPr>
        <dsp:cNvPr id="0" name=""/>
        <dsp:cNvSpPr/>
      </dsp:nvSpPr>
      <dsp:spPr>
        <a:xfrm>
          <a:off x="770502" y="1690814"/>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a:hlinkClick xmlns:r="http://schemas.openxmlformats.org/officeDocument/2006/relationships" r:id="rId3"/>
            </a:rPr>
            <a:t>www.Tuitionexchange.org</a:t>
          </a:r>
          <a:endParaRPr lang="en-US" sz="3100" kern="1200"/>
        </a:p>
      </dsp:txBody>
      <dsp:txXfrm>
        <a:off x="770502" y="1690814"/>
        <a:ext cx="4315781" cy="647367"/>
      </dsp:txXfrm>
    </dsp:sp>
    <dsp:sp modelId="{CF6CA6A3-AF39-4AEF-A9FD-2E0A9C7B2AD0}">
      <dsp:nvSpPr>
        <dsp:cNvPr id="0" name=""/>
        <dsp:cNvSpPr/>
      </dsp:nvSpPr>
      <dsp:spPr>
        <a:xfrm>
          <a:off x="770502" y="2422037"/>
          <a:ext cx="4315781" cy="177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Checkout the Family tab</a:t>
          </a:r>
        </a:p>
        <a:p>
          <a:pPr marL="0" lvl="0" indent="0" algn="ctr" defTabSz="755650">
            <a:lnSpc>
              <a:spcPct val="100000"/>
            </a:lnSpc>
            <a:spcBef>
              <a:spcPct val="0"/>
            </a:spcBef>
            <a:spcAft>
              <a:spcPct val="35000"/>
            </a:spcAft>
            <a:buNone/>
          </a:pPr>
          <a:r>
            <a:rPr lang="en-US" sz="1700" kern="1200" dirty="0"/>
            <a:t>Explore TE member schools</a:t>
          </a:r>
        </a:p>
        <a:p>
          <a:pPr marL="0" lvl="0" indent="0" algn="ctr" defTabSz="755650">
            <a:lnSpc>
              <a:spcPct val="100000"/>
            </a:lnSpc>
            <a:spcBef>
              <a:spcPct val="0"/>
            </a:spcBef>
            <a:spcAft>
              <a:spcPct val="35000"/>
            </a:spcAft>
            <a:buNone/>
          </a:pPr>
          <a:r>
            <a:rPr lang="en-US" sz="1700" kern="1200" dirty="0"/>
            <a:t>Apply to the schools which best fit the student’s academic pursuit and personality</a:t>
          </a:r>
        </a:p>
      </dsp:txBody>
      <dsp:txXfrm>
        <a:off x="770502" y="2422037"/>
        <a:ext cx="4315781" cy="1770767"/>
      </dsp:txXfrm>
    </dsp:sp>
    <dsp:sp modelId="{B0826BF5-6914-4C16-9493-BCE98FA5CCF0}">
      <dsp:nvSpPr>
        <dsp:cNvPr id="0" name=""/>
        <dsp:cNvSpPr/>
      </dsp:nvSpPr>
      <dsp:spPr>
        <a:xfrm>
          <a:off x="7244174" y="0"/>
          <a:ext cx="1510523" cy="151052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E89CA-8266-4D8E-B817-F2C3EF207F71}">
      <dsp:nvSpPr>
        <dsp:cNvPr id="0" name=""/>
        <dsp:cNvSpPr/>
      </dsp:nvSpPr>
      <dsp:spPr>
        <a:xfrm>
          <a:off x="5841545" y="1690814"/>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en-US" sz="3100" kern="1200"/>
            <a:t>Ask questions</a:t>
          </a:r>
        </a:p>
      </dsp:txBody>
      <dsp:txXfrm>
        <a:off x="5841545" y="1690814"/>
        <a:ext cx="4315781" cy="647367"/>
      </dsp:txXfrm>
    </dsp:sp>
    <dsp:sp modelId="{E49E6731-D791-4887-ABCB-F4AFA0A4F468}">
      <dsp:nvSpPr>
        <dsp:cNvPr id="0" name=""/>
        <dsp:cNvSpPr/>
      </dsp:nvSpPr>
      <dsp:spPr>
        <a:xfrm>
          <a:off x="5841545" y="2422037"/>
          <a:ext cx="4315781" cy="177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Watch the EZ APP Podcast – found on the TE homepage</a:t>
          </a:r>
        </a:p>
        <a:p>
          <a:pPr marL="0" lvl="0" indent="0" algn="ctr" defTabSz="755650">
            <a:lnSpc>
              <a:spcPct val="100000"/>
            </a:lnSpc>
            <a:spcBef>
              <a:spcPct val="0"/>
            </a:spcBef>
            <a:spcAft>
              <a:spcPct val="35000"/>
            </a:spcAft>
            <a:buNone/>
          </a:pPr>
          <a:r>
            <a:rPr lang="en-US" sz="1700" kern="1200" dirty="0"/>
            <a:t>Complete the TE-EZ Online app carefully and timely</a:t>
          </a:r>
        </a:p>
        <a:p>
          <a:pPr marL="0" lvl="0" indent="0" algn="ctr" defTabSz="755650">
            <a:lnSpc>
              <a:spcPct val="100000"/>
            </a:lnSpc>
            <a:spcBef>
              <a:spcPct val="0"/>
            </a:spcBef>
            <a:spcAft>
              <a:spcPct val="35000"/>
            </a:spcAft>
            <a:buNone/>
          </a:pPr>
          <a:r>
            <a:rPr lang="en-US" sz="1700" kern="1200" dirty="0"/>
            <a:t>Be mindful to select the right school – many have the same name but located in different states</a:t>
          </a:r>
        </a:p>
      </dsp:txBody>
      <dsp:txXfrm>
        <a:off x="5841545" y="2422037"/>
        <a:ext cx="4315781" cy="17707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C659A-3F0A-4D9E-901E-484729AFA4F0}">
      <dsp:nvSpPr>
        <dsp:cNvPr id="0" name=""/>
        <dsp:cNvSpPr/>
      </dsp:nvSpPr>
      <dsp:spPr>
        <a:xfrm>
          <a:off x="0" y="4300"/>
          <a:ext cx="6263640" cy="9160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C69022-5857-4454-A0F3-F4D2A4347E88}">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F33BBF-739B-4F07-97C7-04A1DB385849}">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666750">
            <a:lnSpc>
              <a:spcPct val="90000"/>
            </a:lnSpc>
            <a:spcBef>
              <a:spcPct val="0"/>
            </a:spcBef>
            <a:spcAft>
              <a:spcPct val="35000"/>
            </a:spcAft>
            <a:buNone/>
          </a:pPr>
          <a:r>
            <a:rPr lang="en-US" sz="1500" kern="1200"/>
            <a:t>A secure site</a:t>
          </a:r>
        </a:p>
      </dsp:txBody>
      <dsp:txXfrm>
        <a:off x="1057996" y="4300"/>
        <a:ext cx="5205643" cy="916014"/>
      </dsp:txXfrm>
    </dsp:sp>
    <dsp:sp modelId="{D67B1C41-4532-4367-9216-2F07F954BFF5}">
      <dsp:nvSpPr>
        <dsp:cNvPr id="0" name=""/>
        <dsp:cNvSpPr/>
      </dsp:nvSpPr>
      <dsp:spPr>
        <a:xfrm>
          <a:off x="0" y="1149318"/>
          <a:ext cx="6263640" cy="916014"/>
        </a:xfrm>
        <a:prstGeom prst="roundRect">
          <a:avLst>
            <a:gd name="adj" fmla="val 1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dsp:style>
    </dsp:sp>
    <dsp:sp modelId="{D40696B0-4B47-41BE-A344-391D78F6753E}">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9D0AE0-24BA-4BFC-A5C4-7B664BD188FE}">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666750">
            <a:lnSpc>
              <a:spcPct val="90000"/>
            </a:lnSpc>
            <a:spcBef>
              <a:spcPct val="0"/>
            </a:spcBef>
            <a:spcAft>
              <a:spcPct val="35000"/>
            </a:spcAft>
            <a:buNone/>
          </a:pPr>
          <a:r>
            <a:rPr lang="en-US" sz="1500" kern="1200"/>
            <a:t>Your Export TE Liaison Officer is your contact</a:t>
          </a:r>
        </a:p>
      </dsp:txBody>
      <dsp:txXfrm>
        <a:off x="1057996" y="1149318"/>
        <a:ext cx="5205643" cy="916014"/>
      </dsp:txXfrm>
    </dsp:sp>
    <dsp:sp modelId="{F759C05A-5619-4DBE-9316-80BCF83C6223}">
      <dsp:nvSpPr>
        <dsp:cNvPr id="0" name=""/>
        <dsp:cNvSpPr/>
      </dsp:nvSpPr>
      <dsp:spPr>
        <a:xfrm>
          <a:off x="0" y="2294336"/>
          <a:ext cx="6263640" cy="916014"/>
        </a:xfrm>
        <a:prstGeom prst="roundRect">
          <a:avLst>
            <a:gd name="adj" fmla="val 1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dsp:style>
    </dsp:sp>
    <dsp:sp modelId="{72E6B211-7870-4AD0-B0D1-54D954B57A07}">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77DD97-ECAA-45A6-A495-009EEED4E927}">
      <dsp:nvSpPr>
        <dsp:cNvPr id="0" name=""/>
        <dsp:cNvSpPr/>
      </dsp:nvSpPr>
      <dsp:spPr>
        <a:xfrm>
          <a:off x="1057996" y="2294336"/>
          <a:ext cx="2818638"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666750">
            <a:lnSpc>
              <a:spcPct val="90000"/>
            </a:lnSpc>
            <a:spcBef>
              <a:spcPct val="0"/>
            </a:spcBef>
            <a:spcAft>
              <a:spcPct val="35000"/>
            </a:spcAft>
            <a:buNone/>
          </a:pPr>
          <a:r>
            <a:rPr lang="en-US" sz="1500" kern="1200"/>
            <a:t>Errors on the TE-EZ Online app? Contact your Export TE Liaison Officer</a:t>
          </a:r>
        </a:p>
      </dsp:txBody>
      <dsp:txXfrm>
        <a:off x="1057996" y="2294336"/>
        <a:ext cx="2818638" cy="916014"/>
      </dsp:txXfrm>
    </dsp:sp>
    <dsp:sp modelId="{001A67CD-FB98-4763-BBA5-32CA41748780}">
      <dsp:nvSpPr>
        <dsp:cNvPr id="0" name=""/>
        <dsp:cNvSpPr/>
      </dsp:nvSpPr>
      <dsp:spPr>
        <a:xfrm>
          <a:off x="3876634" y="2294336"/>
          <a:ext cx="2387005"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488950">
            <a:lnSpc>
              <a:spcPct val="90000"/>
            </a:lnSpc>
            <a:spcBef>
              <a:spcPct val="0"/>
            </a:spcBef>
            <a:spcAft>
              <a:spcPct val="35000"/>
            </a:spcAft>
            <a:buNone/>
          </a:pPr>
          <a:endParaRPr lang="en-US" sz="1100" kern="1200"/>
        </a:p>
      </dsp:txBody>
      <dsp:txXfrm>
        <a:off x="3876634" y="2294336"/>
        <a:ext cx="2387005" cy="916014"/>
      </dsp:txXfrm>
    </dsp:sp>
    <dsp:sp modelId="{C585DFBB-FA48-4A07-B255-60F066727EC9}">
      <dsp:nvSpPr>
        <dsp:cNvPr id="0" name=""/>
        <dsp:cNvSpPr/>
      </dsp:nvSpPr>
      <dsp:spPr>
        <a:xfrm>
          <a:off x="0" y="3439354"/>
          <a:ext cx="6263640" cy="916014"/>
        </a:xfrm>
        <a:prstGeom prst="roundRect">
          <a:avLst>
            <a:gd name="adj" fmla="val 1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dsp:style>
    </dsp:sp>
    <dsp:sp modelId="{97A39BB8-A251-416C-A996-625FC0E67307}">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09EB38-4315-4EE4-BDF3-4FCFD13892D1}">
      <dsp:nvSpPr>
        <dsp:cNvPr id="0" name=""/>
        <dsp:cNvSpPr/>
      </dsp:nvSpPr>
      <dsp:spPr>
        <a:xfrm>
          <a:off x="1057996" y="3439354"/>
          <a:ext cx="2818638"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666750">
            <a:lnSpc>
              <a:spcPct val="90000"/>
            </a:lnSpc>
            <a:spcBef>
              <a:spcPct val="0"/>
            </a:spcBef>
            <a:spcAft>
              <a:spcPct val="35000"/>
            </a:spcAft>
            <a:buNone/>
          </a:pPr>
          <a:r>
            <a:rPr lang="en-US" sz="1500" kern="1200"/>
            <a:t>Want to add more schools? A new TE-EZ Online app is required listing only the NEW schools</a:t>
          </a:r>
        </a:p>
      </dsp:txBody>
      <dsp:txXfrm>
        <a:off x="1057996" y="3439354"/>
        <a:ext cx="2818638" cy="916014"/>
      </dsp:txXfrm>
    </dsp:sp>
    <dsp:sp modelId="{9B329C73-0CCB-4CE8-BF48-40058D11E31A}">
      <dsp:nvSpPr>
        <dsp:cNvPr id="0" name=""/>
        <dsp:cNvSpPr/>
      </dsp:nvSpPr>
      <dsp:spPr>
        <a:xfrm>
          <a:off x="3876634" y="3439354"/>
          <a:ext cx="2387005"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488950">
            <a:lnSpc>
              <a:spcPct val="90000"/>
            </a:lnSpc>
            <a:spcBef>
              <a:spcPct val="0"/>
            </a:spcBef>
            <a:spcAft>
              <a:spcPct val="35000"/>
            </a:spcAft>
            <a:buNone/>
          </a:pPr>
          <a:endParaRPr lang="en-US" sz="1100" kern="1200"/>
        </a:p>
      </dsp:txBody>
      <dsp:txXfrm>
        <a:off x="3876634" y="3439354"/>
        <a:ext cx="2387005" cy="916014"/>
      </dsp:txXfrm>
    </dsp:sp>
    <dsp:sp modelId="{ED204F28-0E2E-4205-A4C7-E2074DA07354}">
      <dsp:nvSpPr>
        <dsp:cNvPr id="0" name=""/>
        <dsp:cNvSpPr/>
      </dsp:nvSpPr>
      <dsp:spPr>
        <a:xfrm>
          <a:off x="0" y="4584372"/>
          <a:ext cx="6263640" cy="916014"/>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8098CE99-8F40-48E2-9887-E92A8C69FFE6}">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5E2C6F-6214-4354-91D4-8382C10ABC6E}">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666750">
            <a:lnSpc>
              <a:spcPct val="90000"/>
            </a:lnSpc>
            <a:spcBef>
              <a:spcPct val="0"/>
            </a:spcBef>
            <a:spcAft>
              <a:spcPct val="35000"/>
            </a:spcAft>
            <a:buNone/>
          </a:pPr>
          <a:r>
            <a:rPr lang="en-US" sz="1500" kern="1200"/>
            <a:t>NOTE:  The TE application begins with the Export school – it does not matter f the Import school accepts the TE-EZ Online app appl</a:t>
          </a:r>
        </a:p>
      </dsp:txBody>
      <dsp:txXfrm>
        <a:off x="1057996" y="4584372"/>
        <a:ext cx="5205643" cy="9160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D8823-E40A-4A42-8241-A79D135F5DA1}">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64066-EC58-4F19-9D90-48B940330E49}">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Student’s full name</a:t>
          </a:r>
        </a:p>
      </dsp:txBody>
      <dsp:txXfrm>
        <a:off x="0" y="0"/>
        <a:ext cx="6900512" cy="692017"/>
      </dsp:txXfrm>
    </dsp:sp>
    <dsp:sp modelId="{B5F9C61C-263F-4856-9EE1-3B2E9079F41C}">
      <dsp:nvSpPr>
        <dsp:cNvPr id="0" name=""/>
        <dsp:cNvSpPr/>
      </dsp:nvSpPr>
      <dsp:spPr>
        <a:xfrm>
          <a:off x="0" y="692017"/>
          <a:ext cx="6900512"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9C6ED-D165-4113-8B93-F0856EC19EA9}">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Last four digits of the social security number *</a:t>
          </a:r>
        </a:p>
      </dsp:txBody>
      <dsp:txXfrm>
        <a:off x="0" y="692017"/>
        <a:ext cx="6900512" cy="692017"/>
      </dsp:txXfrm>
    </dsp:sp>
    <dsp:sp modelId="{A6885C81-C015-42C4-8F41-37924F81822D}">
      <dsp:nvSpPr>
        <dsp:cNvPr id="0" name=""/>
        <dsp:cNvSpPr/>
      </dsp:nvSpPr>
      <dsp:spPr>
        <a:xfrm>
          <a:off x="0" y="1384035"/>
          <a:ext cx="6900512"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C6BAFB-3D54-4C47-BFF4-5A12462FFAAA}">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Telephone number</a:t>
          </a:r>
        </a:p>
      </dsp:txBody>
      <dsp:txXfrm>
        <a:off x="0" y="1384035"/>
        <a:ext cx="6900512" cy="692017"/>
      </dsp:txXfrm>
    </dsp:sp>
    <dsp:sp modelId="{5188A276-E65F-40D6-8BB3-0C9F88312982}">
      <dsp:nvSpPr>
        <dsp:cNvPr id="0" name=""/>
        <dsp:cNvSpPr/>
      </dsp:nvSpPr>
      <dsp:spPr>
        <a:xfrm>
          <a:off x="0" y="2076052"/>
          <a:ext cx="6900512"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348FF-5605-46F4-9353-FCBBAA244DC3}">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Permanent address</a:t>
          </a:r>
        </a:p>
      </dsp:txBody>
      <dsp:txXfrm>
        <a:off x="0" y="2076052"/>
        <a:ext cx="6900512" cy="692017"/>
      </dsp:txXfrm>
    </dsp:sp>
    <dsp:sp modelId="{0BA665CA-4C2A-4985-958C-CA4B46F73324}">
      <dsp:nvSpPr>
        <dsp:cNvPr id="0" name=""/>
        <dsp:cNvSpPr/>
      </dsp:nvSpPr>
      <dsp:spPr>
        <a:xfrm>
          <a:off x="0" y="2768070"/>
          <a:ext cx="6900512"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A8E76-B76D-470F-BEAB-C182EE215EE2}">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Email address</a:t>
          </a:r>
        </a:p>
      </dsp:txBody>
      <dsp:txXfrm>
        <a:off x="0" y="2768070"/>
        <a:ext cx="6900512" cy="692017"/>
      </dsp:txXfrm>
    </dsp:sp>
    <dsp:sp modelId="{4818A0BF-3B72-4F74-B8DC-2B9A574DDAFA}">
      <dsp:nvSpPr>
        <dsp:cNvPr id="0" name=""/>
        <dsp:cNvSpPr/>
      </dsp:nvSpPr>
      <dsp:spPr>
        <a:xfrm>
          <a:off x="0" y="3460088"/>
          <a:ext cx="6900512"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040BE-0AB6-4590-8409-091901F1A3C7}">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Starting academic year</a:t>
          </a:r>
        </a:p>
      </dsp:txBody>
      <dsp:txXfrm>
        <a:off x="0" y="3460088"/>
        <a:ext cx="6900512" cy="692017"/>
      </dsp:txXfrm>
    </dsp:sp>
    <dsp:sp modelId="{9AAD6831-A700-4C84-8889-DFE0F8CE06E2}">
      <dsp:nvSpPr>
        <dsp:cNvPr id="0" name=""/>
        <dsp:cNvSpPr/>
      </dsp:nvSpPr>
      <dsp:spPr>
        <a:xfrm>
          <a:off x="0" y="4152105"/>
          <a:ext cx="6900512"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45021-900A-41EC-868D-E02C17518894}">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Anticipated college graduation date</a:t>
          </a:r>
        </a:p>
      </dsp:txBody>
      <dsp:txXfrm>
        <a:off x="0" y="4152105"/>
        <a:ext cx="6900512" cy="692017"/>
      </dsp:txXfrm>
    </dsp:sp>
    <dsp:sp modelId="{2861A69C-8CA2-4DEA-8C9D-5D38F1EF7590}">
      <dsp:nvSpPr>
        <dsp:cNvPr id="0" name=""/>
        <dsp:cNvSpPr/>
      </dsp:nvSpPr>
      <dsp:spPr>
        <a:xfrm>
          <a:off x="0" y="4844123"/>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2740F-3151-4F9F-860A-E92F3E97559E}">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Or combination of any four digits</a:t>
          </a:r>
        </a:p>
      </dsp:txBody>
      <dsp:txXfrm>
        <a:off x="0" y="4844123"/>
        <a:ext cx="6900512" cy="6920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22F69-F439-4886-A4AE-34B7D00B4C1D}">
      <dsp:nvSpPr>
        <dsp:cNvPr id="0" name=""/>
        <dsp:cNvSpPr/>
      </dsp:nvSpPr>
      <dsp:spPr>
        <a:xfrm>
          <a:off x="0" y="0"/>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DFA83-773B-43A9-89EE-F7906B336449}">
      <dsp:nvSpPr>
        <dsp:cNvPr id="0" name=""/>
        <dsp:cNvSpPr/>
      </dsp:nvSpPr>
      <dsp:spPr>
        <a:xfrm>
          <a:off x="0" y="0"/>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Full name of employee and the employee’s school email address</a:t>
          </a:r>
        </a:p>
      </dsp:txBody>
      <dsp:txXfrm>
        <a:off x="0" y="0"/>
        <a:ext cx="6245265" cy="1397336"/>
      </dsp:txXfrm>
    </dsp:sp>
    <dsp:sp modelId="{53A5ACCF-0BCC-476E-A588-A10415E26BB0}">
      <dsp:nvSpPr>
        <dsp:cNvPr id="0" name=""/>
        <dsp:cNvSpPr/>
      </dsp:nvSpPr>
      <dsp:spPr>
        <a:xfrm>
          <a:off x="0" y="1397336"/>
          <a:ext cx="624526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22020-88E4-4245-8DC8-E0A9914E8190}">
      <dsp:nvSpPr>
        <dsp:cNvPr id="0" name=""/>
        <dsp:cNvSpPr/>
      </dsp:nvSpPr>
      <dsp:spPr>
        <a:xfrm>
          <a:off x="0" y="1397336"/>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Employee’s campus position</a:t>
          </a:r>
        </a:p>
      </dsp:txBody>
      <dsp:txXfrm>
        <a:off x="0" y="1397336"/>
        <a:ext cx="6245265" cy="1397336"/>
      </dsp:txXfrm>
    </dsp:sp>
    <dsp:sp modelId="{681F30A5-7CD4-4B22-9B12-AD9E74E8116D}">
      <dsp:nvSpPr>
        <dsp:cNvPr id="0" name=""/>
        <dsp:cNvSpPr/>
      </dsp:nvSpPr>
      <dsp:spPr>
        <a:xfrm>
          <a:off x="0" y="2794673"/>
          <a:ext cx="624526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95F15-5752-483D-AEA4-BEFBC5A90EF9}">
      <dsp:nvSpPr>
        <dsp:cNvPr id="0" name=""/>
        <dsp:cNvSpPr/>
      </dsp:nvSpPr>
      <dsp:spPr>
        <a:xfrm>
          <a:off x="0" y="2794673"/>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Years of employment with current employer</a:t>
          </a:r>
        </a:p>
      </dsp:txBody>
      <dsp:txXfrm>
        <a:off x="0" y="2794673"/>
        <a:ext cx="6245265" cy="1397336"/>
      </dsp:txXfrm>
    </dsp:sp>
    <dsp:sp modelId="{BE62B688-F1ED-4D61-94D8-30B182402D8C}">
      <dsp:nvSpPr>
        <dsp:cNvPr id="0" name=""/>
        <dsp:cNvSpPr/>
      </dsp:nvSpPr>
      <dsp:spPr>
        <a:xfrm>
          <a:off x="0" y="4192010"/>
          <a:ext cx="624526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2B89B-3796-4071-B0B2-DFD80EB3417B}">
      <dsp:nvSpPr>
        <dsp:cNvPr id="0" name=""/>
        <dsp:cNvSpPr/>
      </dsp:nvSpPr>
      <dsp:spPr>
        <a:xfrm>
          <a:off x="0" y="4192010"/>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TE Liaison Officer has the right and responsibility to request documents such as IRS tax returns or other official papers which demonstrate you are responsible for the student’s educational expenses.</a:t>
          </a:r>
        </a:p>
      </dsp:txBody>
      <dsp:txXfrm>
        <a:off x="0" y="4192010"/>
        <a:ext cx="6245265" cy="13973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0FB43-7536-4A93-A6D6-85AFE9FDC3E6}">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0F807-12D3-4D06-81AB-6D820AF9EF0A}">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1D9B8-CC17-49DA-9DC8-6DF025610167}">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66750">
            <a:lnSpc>
              <a:spcPct val="100000"/>
            </a:lnSpc>
            <a:spcBef>
              <a:spcPct val="0"/>
            </a:spcBef>
            <a:spcAft>
              <a:spcPct val="35000"/>
            </a:spcAft>
            <a:buNone/>
          </a:pPr>
          <a:r>
            <a:rPr lang="en-US" sz="1500" kern="1200" dirty="0"/>
            <a:t>All schools work to maintain a balance of imports and exports</a:t>
          </a:r>
        </a:p>
      </dsp:txBody>
      <dsp:txXfrm>
        <a:off x="1074268" y="4366"/>
        <a:ext cx="5170996" cy="930102"/>
      </dsp:txXfrm>
    </dsp:sp>
    <dsp:sp modelId="{A4182F2E-112F-4E06-8460-CCB38B0D7346}">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F159A-5C59-4648-BD91-49DCFDAFBE8B}">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F5C25-F49A-414D-887B-3D310D79EB4F}">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66750">
            <a:lnSpc>
              <a:spcPct val="100000"/>
            </a:lnSpc>
            <a:spcBef>
              <a:spcPct val="0"/>
            </a:spcBef>
            <a:spcAft>
              <a:spcPct val="35000"/>
            </a:spcAft>
            <a:buNone/>
          </a:pPr>
          <a:r>
            <a:rPr lang="en-US" sz="1500" kern="1200" dirty="0"/>
            <a:t>TE scholarships are not employee benefits</a:t>
          </a:r>
        </a:p>
      </dsp:txBody>
      <dsp:txXfrm>
        <a:off x="1074268" y="1166994"/>
        <a:ext cx="5170996" cy="930102"/>
      </dsp:txXfrm>
    </dsp:sp>
    <dsp:sp modelId="{E1B74B47-12AC-4A33-BBAF-48ADC2C74522}">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00CF5-AA43-462C-B3DE-C7E88BA799A4}">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1EB1A4-637A-4A47-A0F1-7956E6817D70}">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66750">
            <a:lnSpc>
              <a:spcPct val="100000"/>
            </a:lnSpc>
            <a:spcBef>
              <a:spcPct val="0"/>
            </a:spcBef>
            <a:spcAft>
              <a:spcPct val="35000"/>
            </a:spcAft>
            <a:buNone/>
          </a:pPr>
          <a:r>
            <a:rPr lang="en-US" sz="1500" kern="1200" dirty="0"/>
            <a:t>When visiting with potential import schools be sure to share the student is a potential TE scholar</a:t>
          </a:r>
        </a:p>
      </dsp:txBody>
      <dsp:txXfrm>
        <a:off x="1074268" y="2329622"/>
        <a:ext cx="5170996" cy="930102"/>
      </dsp:txXfrm>
    </dsp:sp>
    <dsp:sp modelId="{0ECC15D2-6372-46DB-8FDE-1AC196A2728D}">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C1E17-0F4A-4185-8958-0F2874FE2FCC}">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3AD9DA-BF56-4099-8A72-A6066A821957}">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66750">
            <a:lnSpc>
              <a:spcPct val="100000"/>
            </a:lnSpc>
            <a:spcBef>
              <a:spcPct val="0"/>
            </a:spcBef>
            <a:spcAft>
              <a:spcPct val="35000"/>
            </a:spcAft>
            <a:buNone/>
          </a:pPr>
          <a:r>
            <a:rPr lang="en-US" sz="1500" kern="1200" dirty="0"/>
            <a:t>Make sure the application for admission and the TE scholarship application has the same name, address, and email address</a:t>
          </a:r>
        </a:p>
      </dsp:txBody>
      <dsp:txXfrm>
        <a:off x="1074268" y="3492250"/>
        <a:ext cx="5170996" cy="930102"/>
      </dsp:txXfrm>
    </dsp:sp>
    <dsp:sp modelId="{C5DAAD4A-4011-40AE-BC75-2B137C9BCD71}">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103B7-04F2-4ECE-92AD-1A606DE1217C}">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6C18FE-E478-4A70-8FE5-1A1B174D185E}">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66750">
            <a:lnSpc>
              <a:spcPct val="100000"/>
            </a:lnSpc>
            <a:spcBef>
              <a:spcPct val="0"/>
            </a:spcBef>
            <a:spcAft>
              <a:spcPct val="35000"/>
            </a:spcAft>
            <a:buNone/>
          </a:pPr>
          <a:r>
            <a:rPr lang="en-US" sz="1500" kern="1200" dirty="0"/>
            <a:t>If you aren’t clear – ask questions!</a:t>
          </a:r>
        </a:p>
      </dsp:txBody>
      <dsp:txXfrm>
        <a:off x="1074268" y="4654878"/>
        <a:ext cx="5170996" cy="930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98131-5E94-49F9-BD01-BCD361802739}">
      <dsp:nvSpPr>
        <dsp:cNvPr id="0" name=""/>
        <dsp:cNvSpPr/>
      </dsp:nvSpPr>
      <dsp:spPr>
        <a:xfrm>
          <a:off x="0" y="15698"/>
          <a:ext cx="6245265" cy="995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US" sz="2300" kern="1200" dirty="0"/>
            <a:t>Founded in 1954 – TE Central is the junction box for member schools</a:t>
          </a:r>
        </a:p>
      </dsp:txBody>
      <dsp:txXfrm>
        <a:off x="48605" y="64303"/>
        <a:ext cx="6148055" cy="898460"/>
      </dsp:txXfrm>
    </dsp:sp>
    <dsp:sp modelId="{38C7DF04-0F5E-4B20-B1BC-42A5BB042106}">
      <dsp:nvSpPr>
        <dsp:cNvPr id="0" name=""/>
        <dsp:cNvSpPr/>
      </dsp:nvSpPr>
      <dsp:spPr>
        <a:xfrm>
          <a:off x="0" y="1077608"/>
          <a:ext cx="6245265" cy="99567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US" sz="2300" kern="1200"/>
            <a:t>Offers over 700 school choices</a:t>
          </a:r>
          <a:endParaRPr lang="en-US" sz="2300" kern="1200" dirty="0"/>
        </a:p>
      </dsp:txBody>
      <dsp:txXfrm>
        <a:off x="48605" y="1126213"/>
        <a:ext cx="6148055" cy="898460"/>
      </dsp:txXfrm>
    </dsp:sp>
    <dsp:sp modelId="{DA2F0839-B76A-4A4D-B31E-6CBC365C988D}">
      <dsp:nvSpPr>
        <dsp:cNvPr id="0" name=""/>
        <dsp:cNvSpPr/>
      </dsp:nvSpPr>
      <dsp:spPr>
        <a:xfrm>
          <a:off x="0" y="2139518"/>
          <a:ext cx="6245265" cy="9956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US" sz="2300" kern="1200" dirty="0"/>
            <a:t>A school choice for all</a:t>
          </a:r>
        </a:p>
      </dsp:txBody>
      <dsp:txXfrm>
        <a:off x="48605" y="2188123"/>
        <a:ext cx="6148055" cy="898460"/>
      </dsp:txXfrm>
    </dsp:sp>
    <dsp:sp modelId="{A4832FB5-0E60-4B86-BDD0-5FB3B7DACC9A}">
      <dsp:nvSpPr>
        <dsp:cNvPr id="0" name=""/>
        <dsp:cNvSpPr/>
      </dsp:nvSpPr>
      <dsp:spPr>
        <a:xfrm>
          <a:off x="0" y="3201428"/>
          <a:ext cx="6245265" cy="99567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US" sz="2300" kern="1200"/>
            <a:t>Potential tuition scholarship to full tuition or the TE established set-rate</a:t>
          </a:r>
        </a:p>
      </dsp:txBody>
      <dsp:txXfrm>
        <a:off x="48605" y="3250033"/>
        <a:ext cx="6148055" cy="898460"/>
      </dsp:txXfrm>
    </dsp:sp>
    <dsp:sp modelId="{F69381BD-0664-4ABA-A13F-25716E309768}">
      <dsp:nvSpPr>
        <dsp:cNvPr id="0" name=""/>
        <dsp:cNvSpPr/>
      </dsp:nvSpPr>
      <dsp:spPr>
        <a:xfrm>
          <a:off x="0" y="4197098"/>
          <a:ext cx="624526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9210" rIns="163576" bIns="29210" numCol="1" spcCol="1270" anchor="t" anchorCtr="0">
          <a:noAutofit/>
        </a:bodyPr>
        <a:lstStyle/>
        <a:p>
          <a:pPr marL="171450" lvl="1" indent="-171450" algn="l" defTabSz="800100">
            <a:lnSpc>
              <a:spcPct val="100000"/>
            </a:lnSpc>
            <a:spcBef>
              <a:spcPct val="0"/>
            </a:spcBef>
            <a:spcAft>
              <a:spcPct val="20000"/>
            </a:spcAft>
            <a:buChar char="•"/>
          </a:pPr>
          <a:r>
            <a:rPr lang="en-US" sz="1800" kern="1200"/>
            <a:t>2024 $41,000</a:t>
          </a:r>
        </a:p>
      </dsp:txBody>
      <dsp:txXfrm>
        <a:off x="0" y="4197098"/>
        <a:ext cx="6245265" cy="380880"/>
      </dsp:txXfrm>
    </dsp:sp>
    <dsp:sp modelId="{B91CA466-A9B5-4860-9656-2F252BA6E78B}">
      <dsp:nvSpPr>
        <dsp:cNvPr id="0" name=""/>
        <dsp:cNvSpPr/>
      </dsp:nvSpPr>
      <dsp:spPr>
        <a:xfrm>
          <a:off x="0" y="4577978"/>
          <a:ext cx="6245265" cy="995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US" sz="2300" kern="1200"/>
            <a:t>Tuition Exchange is a scholarship program not an employee benefit</a:t>
          </a:r>
        </a:p>
      </dsp:txBody>
      <dsp:txXfrm>
        <a:off x="48605" y="4626583"/>
        <a:ext cx="6148055" cy="898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2D7F2-85BB-479A-8755-3C578EE097A1}">
      <dsp:nvSpPr>
        <dsp:cNvPr id="0" name=""/>
        <dsp:cNvSpPr/>
      </dsp:nvSpPr>
      <dsp:spPr>
        <a:xfrm>
          <a:off x="0" y="0"/>
          <a:ext cx="9288654" cy="11068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In 2022-2023 more than 7800 students were exchanged</a:t>
          </a:r>
        </a:p>
      </dsp:txBody>
      <dsp:txXfrm>
        <a:off x="32418" y="32418"/>
        <a:ext cx="8094307" cy="1041985"/>
      </dsp:txXfrm>
    </dsp:sp>
    <dsp:sp modelId="{B8782CBB-6A4E-4125-89FE-ABFA611004A0}">
      <dsp:nvSpPr>
        <dsp:cNvPr id="0" name=""/>
        <dsp:cNvSpPr/>
      </dsp:nvSpPr>
      <dsp:spPr>
        <a:xfrm>
          <a:off x="819587" y="1291291"/>
          <a:ext cx="9288654" cy="11068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700 active school members</a:t>
          </a:r>
        </a:p>
      </dsp:txBody>
      <dsp:txXfrm>
        <a:off x="852005" y="1323709"/>
        <a:ext cx="7684797" cy="1041985"/>
      </dsp:txXfrm>
    </dsp:sp>
    <dsp:sp modelId="{F4397DF6-BE49-4F73-BC69-33E2C6E200E2}">
      <dsp:nvSpPr>
        <dsp:cNvPr id="0" name=""/>
        <dsp:cNvSpPr/>
      </dsp:nvSpPr>
      <dsp:spPr>
        <a:xfrm>
          <a:off x="1639174" y="2582583"/>
          <a:ext cx="9288654" cy="11068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Organic website</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1"/>
            </a:rPr>
            <a:t>www.Tuitionexchange.org</a:t>
          </a:r>
          <a:endParaRPr lang="en-US" sz="2100" kern="1200" dirty="0"/>
        </a:p>
      </dsp:txBody>
      <dsp:txXfrm>
        <a:off x="1671592" y="2615001"/>
        <a:ext cx="7684797" cy="1041985"/>
      </dsp:txXfrm>
    </dsp:sp>
    <dsp:sp modelId="{0A888061-39CD-47E5-A048-CD4700FD5AEB}">
      <dsp:nvSpPr>
        <dsp:cNvPr id="0" name=""/>
        <dsp:cNvSpPr/>
      </dsp:nvSpPr>
      <dsp:spPr>
        <a:xfrm>
          <a:off x="8569220" y="839339"/>
          <a:ext cx="719433" cy="7194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731092" y="839339"/>
        <a:ext cx="395689" cy="541373"/>
      </dsp:txXfrm>
    </dsp:sp>
    <dsp:sp modelId="{3444DCAF-9D83-46D9-B77F-E97EEA947836}">
      <dsp:nvSpPr>
        <dsp:cNvPr id="0" name=""/>
        <dsp:cNvSpPr/>
      </dsp:nvSpPr>
      <dsp:spPr>
        <a:xfrm>
          <a:off x="9388807" y="2123252"/>
          <a:ext cx="719433" cy="71943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550679" y="2123252"/>
        <a:ext cx="395689" cy="541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8A66E-FC44-478A-92E6-39B1473C20A1}">
      <dsp:nvSpPr>
        <dsp:cNvPr id="0" name=""/>
        <dsp:cNvSpPr/>
      </dsp:nvSpPr>
      <dsp:spPr>
        <a:xfrm>
          <a:off x="0" y="27129"/>
          <a:ext cx="10515600" cy="12314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Export is defined as an eligible employee by your employer</a:t>
          </a:r>
        </a:p>
      </dsp:txBody>
      <dsp:txXfrm>
        <a:off x="60116" y="87245"/>
        <a:ext cx="10395368" cy="1111247"/>
      </dsp:txXfrm>
    </dsp:sp>
    <dsp:sp modelId="{F3560895-F59B-46F3-8CB3-6C3175EB0F08}">
      <dsp:nvSpPr>
        <dsp:cNvPr id="0" name=""/>
        <dsp:cNvSpPr/>
      </dsp:nvSpPr>
      <dsp:spPr>
        <a:xfrm>
          <a:off x="0" y="1258609"/>
          <a:ext cx="10515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Eligible employees are generally full-time/benefit eligible staff or faculty</a:t>
          </a:r>
        </a:p>
      </dsp:txBody>
      <dsp:txXfrm>
        <a:off x="0" y="1258609"/>
        <a:ext cx="10515600" cy="513360"/>
      </dsp:txXfrm>
    </dsp:sp>
    <dsp:sp modelId="{2D78D086-A6C1-4E62-9C16-537E874292A6}">
      <dsp:nvSpPr>
        <dsp:cNvPr id="0" name=""/>
        <dsp:cNvSpPr/>
      </dsp:nvSpPr>
      <dsp:spPr>
        <a:xfrm>
          <a:off x="0" y="1771969"/>
          <a:ext cx="10515600" cy="12314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Dependents are defined like an IRS dependent</a:t>
          </a:r>
        </a:p>
      </dsp:txBody>
      <dsp:txXfrm>
        <a:off x="60116" y="1832085"/>
        <a:ext cx="10395368" cy="1111247"/>
      </dsp:txXfrm>
    </dsp:sp>
    <dsp:sp modelId="{9EEC6688-0951-4E66-A90D-9DF19D7C5B76}">
      <dsp:nvSpPr>
        <dsp:cNvPr id="0" name=""/>
        <dsp:cNvSpPr/>
      </dsp:nvSpPr>
      <dsp:spPr>
        <a:xfrm>
          <a:off x="0" y="3092728"/>
          <a:ext cx="10515600" cy="12314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More information is available from your EXPORT TE Liaison Officer (TELO)</a:t>
          </a:r>
        </a:p>
      </dsp:txBody>
      <dsp:txXfrm>
        <a:off x="60116" y="3152844"/>
        <a:ext cx="10395368" cy="1111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E993C-FF81-42B9-A724-B26296BEB03C}">
      <dsp:nvSpPr>
        <dsp:cNvPr id="0" name=""/>
        <dsp:cNvSpPr/>
      </dsp:nvSpPr>
      <dsp:spPr>
        <a:xfrm>
          <a:off x="0" y="17723"/>
          <a:ext cx="6245265" cy="1193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Student is enrolled full time and is degree seeking</a:t>
          </a:r>
        </a:p>
      </dsp:txBody>
      <dsp:txXfrm>
        <a:off x="58257" y="75980"/>
        <a:ext cx="6128751" cy="1076886"/>
      </dsp:txXfrm>
    </dsp:sp>
    <dsp:sp modelId="{BC28F25C-E719-4695-BC1D-904C69023661}">
      <dsp:nvSpPr>
        <dsp:cNvPr id="0" name=""/>
        <dsp:cNvSpPr/>
      </dsp:nvSpPr>
      <dsp:spPr>
        <a:xfrm>
          <a:off x="0" y="1211123"/>
          <a:ext cx="6245265"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Students are required to maintain academic and personal conduct expectations outlined by the Import (attending) school</a:t>
          </a:r>
        </a:p>
      </dsp:txBody>
      <dsp:txXfrm>
        <a:off x="0" y="1211123"/>
        <a:ext cx="6245265" cy="1055700"/>
      </dsp:txXfrm>
    </dsp:sp>
    <dsp:sp modelId="{4B4C1723-0963-421D-90C0-EF20DA857968}">
      <dsp:nvSpPr>
        <dsp:cNvPr id="0" name=""/>
        <dsp:cNvSpPr/>
      </dsp:nvSpPr>
      <dsp:spPr>
        <a:xfrm>
          <a:off x="0" y="2266823"/>
          <a:ext cx="6245265" cy="1193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Employee maintains employment at the Export school</a:t>
          </a:r>
        </a:p>
      </dsp:txBody>
      <dsp:txXfrm>
        <a:off x="58257" y="2325080"/>
        <a:ext cx="6128751" cy="1076886"/>
      </dsp:txXfrm>
    </dsp:sp>
    <dsp:sp modelId="{B340C869-F38B-44FE-B262-85B0388167E6}">
      <dsp:nvSpPr>
        <dsp:cNvPr id="0" name=""/>
        <dsp:cNvSpPr/>
      </dsp:nvSpPr>
      <dsp:spPr>
        <a:xfrm>
          <a:off x="0" y="3460223"/>
          <a:ext cx="6245265" cy="211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Should an employee leave her position during the academic year, the scholarship expires at the end of the current enrollment term. </a:t>
          </a:r>
        </a:p>
        <a:p>
          <a:pPr marL="228600" lvl="1" indent="-228600" algn="l" defTabSz="1022350">
            <a:lnSpc>
              <a:spcPct val="90000"/>
            </a:lnSpc>
            <a:spcBef>
              <a:spcPct val="0"/>
            </a:spcBef>
            <a:spcAft>
              <a:spcPct val="20000"/>
            </a:spcAft>
            <a:buChar char="•"/>
          </a:pPr>
          <a:r>
            <a:rPr lang="en-US" sz="2300" kern="1200" dirty="0"/>
            <a:t>If leaving her position during a period of non-enrollment, the scholarship expired at the end of the most recent enrollment term.</a:t>
          </a:r>
        </a:p>
      </dsp:txBody>
      <dsp:txXfrm>
        <a:off x="0" y="3460223"/>
        <a:ext cx="6245265" cy="2111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C4502-93F8-48A0-A64C-A69ADC560DB1}">
      <dsp:nvSpPr>
        <dsp:cNvPr id="0" name=""/>
        <dsp:cNvSpPr/>
      </dsp:nvSpPr>
      <dsp:spPr>
        <a:xfrm>
          <a:off x="0" y="74204"/>
          <a:ext cx="6245265" cy="9534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Import school determines what students will be offered a TE scholarship</a:t>
          </a:r>
        </a:p>
      </dsp:txBody>
      <dsp:txXfrm>
        <a:off x="46541" y="120745"/>
        <a:ext cx="6152183" cy="860321"/>
      </dsp:txXfrm>
    </dsp:sp>
    <dsp:sp modelId="{249CA92F-BBCA-40F4-9929-70137D8D95C4}">
      <dsp:nvSpPr>
        <dsp:cNvPr id="0" name=""/>
        <dsp:cNvSpPr/>
      </dsp:nvSpPr>
      <dsp:spPr>
        <a:xfrm>
          <a:off x="0" y="1096727"/>
          <a:ext cx="6245265" cy="95340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Scholarship can include institutional scholarships, federal and state grant funds</a:t>
          </a:r>
        </a:p>
      </dsp:txBody>
      <dsp:txXfrm>
        <a:off x="46541" y="1143268"/>
        <a:ext cx="6152183" cy="860321"/>
      </dsp:txXfrm>
    </dsp:sp>
    <dsp:sp modelId="{8275B486-C00C-40E9-B9F1-67EA0A9D512A}">
      <dsp:nvSpPr>
        <dsp:cNvPr id="0" name=""/>
        <dsp:cNvSpPr/>
      </dsp:nvSpPr>
      <dsp:spPr>
        <a:xfrm>
          <a:off x="0" y="2119251"/>
          <a:ext cx="6245265" cy="9534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Many schools require the FAFSA (Free Application for Federal Student Aid)</a:t>
          </a:r>
        </a:p>
      </dsp:txBody>
      <dsp:txXfrm>
        <a:off x="46541" y="2165792"/>
        <a:ext cx="6152183" cy="860321"/>
      </dsp:txXfrm>
    </dsp:sp>
    <dsp:sp modelId="{F6FAAE1D-AC54-4579-952C-ED90970ECF9F}">
      <dsp:nvSpPr>
        <dsp:cNvPr id="0" name=""/>
        <dsp:cNvSpPr/>
      </dsp:nvSpPr>
      <dsp:spPr>
        <a:xfrm>
          <a:off x="0" y="3141775"/>
          <a:ext cx="6245265" cy="95340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 dollars exchanged</a:t>
          </a:r>
        </a:p>
      </dsp:txBody>
      <dsp:txXfrm>
        <a:off x="46541" y="3188316"/>
        <a:ext cx="6152183" cy="860321"/>
      </dsp:txXfrm>
    </dsp:sp>
    <dsp:sp modelId="{E9054084-9BE1-43AC-AE21-ED98F1841987}">
      <dsp:nvSpPr>
        <dsp:cNvPr id="0" name=""/>
        <dsp:cNvSpPr/>
      </dsp:nvSpPr>
      <dsp:spPr>
        <a:xfrm>
          <a:off x="0" y="4164299"/>
          <a:ext cx="6245265" cy="9534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May be federal tax ramifications</a:t>
          </a:r>
        </a:p>
      </dsp:txBody>
      <dsp:txXfrm>
        <a:off x="46541" y="4210840"/>
        <a:ext cx="6152183" cy="860321"/>
      </dsp:txXfrm>
    </dsp:sp>
    <dsp:sp modelId="{3FCD3140-7203-4B0F-B6C3-3E988D705F64}">
      <dsp:nvSpPr>
        <dsp:cNvPr id="0" name=""/>
        <dsp:cNvSpPr/>
      </dsp:nvSpPr>
      <dsp:spPr>
        <a:xfrm>
          <a:off x="0" y="5117702"/>
          <a:ext cx="6245265"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Check out IRS publication 990 or your tax expert</a:t>
          </a:r>
        </a:p>
      </dsp:txBody>
      <dsp:txXfrm>
        <a:off x="0" y="5117702"/>
        <a:ext cx="6245265" cy="397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E715B-7F7A-4C69-994F-4CE70B44E051}">
      <dsp:nvSpPr>
        <dsp:cNvPr id="0" name=""/>
        <dsp:cNvSpPr/>
      </dsp:nvSpPr>
      <dsp:spPr>
        <a:xfrm rot="5400000">
          <a:off x="6301587" y="-2303662"/>
          <a:ext cx="1698041"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2000250">
            <a:lnSpc>
              <a:spcPct val="90000"/>
            </a:lnSpc>
            <a:spcBef>
              <a:spcPct val="0"/>
            </a:spcBef>
            <a:spcAft>
              <a:spcPct val="15000"/>
            </a:spcAft>
            <a:buChar char="•"/>
          </a:pPr>
          <a:r>
            <a:rPr lang="en-US" sz="4500" kern="1200"/>
            <a:t>Only tuition is considered for the TE scholarship</a:t>
          </a:r>
        </a:p>
      </dsp:txBody>
      <dsp:txXfrm rot="-5400000">
        <a:off x="3785616" y="295201"/>
        <a:ext cx="6647092" cy="1532257"/>
      </dsp:txXfrm>
    </dsp:sp>
    <dsp:sp modelId="{A7253E94-B485-4798-B263-A482CE74822B}">
      <dsp:nvSpPr>
        <dsp:cNvPr id="0" name=""/>
        <dsp:cNvSpPr/>
      </dsp:nvSpPr>
      <dsp:spPr>
        <a:xfrm>
          <a:off x="0" y="53"/>
          <a:ext cx="3785616" cy="21225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Additional educational costs can include fees, books, room and board</a:t>
          </a:r>
        </a:p>
      </dsp:txBody>
      <dsp:txXfrm>
        <a:off x="103614" y="103667"/>
        <a:ext cx="3578388" cy="1915324"/>
      </dsp:txXfrm>
    </dsp:sp>
    <dsp:sp modelId="{D0F5AF10-DBDA-41D3-AAF2-640084FB38E0}">
      <dsp:nvSpPr>
        <dsp:cNvPr id="0" name=""/>
        <dsp:cNvSpPr/>
      </dsp:nvSpPr>
      <dsp:spPr>
        <a:xfrm rot="5400000">
          <a:off x="6301587" y="-74983"/>
          <a:ext cx="1698041"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2000250">
            <a:lnSpc>
              <a:spcPct val="90000"/>
            </a:lnSpc>
            <a:spcBef>
              <a:spcPct val="0"/>
            </a:spcBef>
            <a:spcAft>
              <a:spcPct val="15000"/>
            </a:spcAft>
            <a:buChar char="•"/>
          </a:pPr>
          <a:r>
            <a:rPr lang="en-US" sz="4500" kern="1200">
              <a:hlinkClick xmlns:r="http://schemas.openxmlformats.org/officeDocument/2006/relationships" r:id="rId1"/>
            </a:rPr>
            <a:t>www.fafsa.gov</a:t>
          </a:r>
          <a:endParaRPr lang="en-US" sz="4500" kern="1200"/>
        </a:p>
      </dsp:txBody>
      <dsp:txXfrm rot="-5400000">
        <a:off x="3785616" y="2523880"/>
        <a:ext cx="6647092" cy="1532257"/>
      </dsp:txXfrm>
    </dsp:sp>
    <dsp:sp modelId="{AB05AB16-8435-4A25-9D66-AB316741673A}">
      <dsp:nvSpPr>
        <dsp:cNvPr id="0" name=""/>
        <dsp:cNvSpPr/>
      </dsp:nvSpPr>
      <dsp:spPr>
        <a:xfrm>
          <a:off x="0" y="2228732"/>
          <a:ext cx="3785616" cy="21225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File the FAFSA if additional assistance is needed</a:t>
          </a:r>
        </a:p>
      </dsp:txBody>
      <dsp:txXfrm>
        <a:off x="103614" y="2332346"/>
        <a:ext cx="3578388" cy="1915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5CE26-998F-4C74-9199-552AE6D4E17B}">
      <dsp:nvSpPr>
        <dsp:cNvPr id="0" name=""/>
        <dsp:cNvSpPr/>
      </dsp:nvSpPr>
      <dsp:spPr>
        <a:xfrm>
          <a:off x="0" y="12593"/>
          <a:ext cx="6245265"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is the maximum time frame for undergraduate eligibility?</a:t>
          </a:r>
        </a:p>
      </dsp:txBody>
      <dsp:txXfrm>
        <a:off x="44664" y="57257"/>
        <a:ext cx="6155937" cy="825612"/>
      </dsp:txXfrm>
    </dsp:sp>
    <dsp:sp modelId="{319DA213-6489-4329-8028-1E12C42ECDE3}">
      <dsp:nvSpPr>
        <dsp:cNvPr id="0" name=""/>
        <dsp:cNvSpPr/>
      </dsp:nvSpPr>
      <dsp:spPr>
        <a:xfrm>
          <a:off x="0" y="927533"/>
          <a:ext cx="6245265"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Generally, eight semester or graduation whichever comes first</a:t>
          </a:r>
        </a:p>
      </dsp:txBody>
      <dsp:txXfrm>
        <a:off x="0" y="927533"/>
        <a:ext cx="6245265" cy="571320"/>
      </dsp:txXfrm>
    </dsp:sp>
    <dsp:sp modelId="{126E030C-215E-4C10-B1D9-EBF53CB438E0}">
      <dsp:nvSpPr>
        <dsp:cNvPr id="0" name=""/>
        <dsp:cNvSpPr/>
      </dsp:nvSpPr>
      <dsp:spPr>
        <a:xfrm>
          <a:off x="0" y="1498853"/>
          <a:ext cx="6245265" cy="91494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Is summer or study abroad funded by the TE scholarship?</a:t>
          </a:r>
        </a:p>
      </dsp:txBody>
      <dsp:txXfrm>
        <a:off x="44664" y="1543517"/>
        <a:ext cx="6155937" cy="825612"/>
      </dsp:txXfrm>
    </dsp:sp>
    <dsp:sp modelId="{4586C46B-35C4-4BA9-AB18-63E974686039}">
      <dsp:nvSpPr>
        <dsp:cNvPr id="0" name=""/>
        <dsp:cNvSpPr/>
      </dsp:nvSpPr>
      <dsp:spPr>
        <a:xfrm>
          <a:off x="0" y="2413793"/>
          <a:ext cx="6245265"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Typically, only on campus classes taken during the regular academic year are considered for TE assistance</a:t>
          </a:r>
        </a:p>
      </dsp:txBody>
      <dsp:txXfrm>
        <a:off x="0" y="2413793"/>
        <a:ext cx="6245265" cy="571320"/>
      </dsp:txXfrm>
    </dsp:sp>
    <dsp:sp modelId="{0A426406-FC50-44DC-A494-A5D3366B65B2}">
      <dsp:nvSpPr>
        <dsp:cNvPr id="0" name=""/>
        <dsp:cNvSpPr/>
      </dsp:nvSpPr>
      <dsp:spPr>
        <a:xfrm>
          <a:off x="0" y="2985113"/>
          <a:ext cx="6245265" cy="91494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is the school’s definition of dependent?</a:t>
          </a:r>
        </a:p>
      </dsp:txBody>
      <dsp:txXfrm>
        <a:off x="44664" y="3029777"/>
        <a:ext cx="6155937" cy="825612"/>
      </dsp:txXfrm>
    </dsp:sp>
    <dsp:sp modelId="{F5FE524E-7879-4176-B322-C27EDFA00699}">
      <dsp:nvSpPr>
        <dsp:cNvPr id="0" name=""/>
        <dsp:cNvSpPr/>
      </dsp:nvSpPr>
      <dsp:spPr>
        <a:xfrm>
          <a:off x="0" y="3900053"/>
          <a:ext cx="624526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The dependent is generally defined as an IRS dependent</a:t>
          </a:r>
        </a:p>
      </dsp:txBody>
      <dsp:txXfrm>
        <a:off x="0" y="3900053"/>
        <a:ext cx="6245265" cy="380880"/>
      </dsp:txXfrm>
    </dsp:sp>
    <dsp:sp modelId="{E376B308-C1C9-4768-8044-B1EBAD9F4BB8}">
      <dsp:nvSpPr>
        <dsp:cNvPr id="0" name=""/>
        <dsp:cNvSpPr/>
      </dsp:nvSpPr>
      <dsp:spPr>
        <a:xfrm>
          <a:off x="0" y="4280933"/>
          <a:ext cx="6245265" cy="9149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happens if I quit my job?</a:t>
          </a:r>
        </a:p>
      </dsp:txBody>
      <dsp:txXfrm>
        <a:off x="44664" y="4325597"/>
        <a:ext cx="6155937" cy="825612"/>
      </dsp:txXfrm>
    </dsp:sp>
    <dsp:sp modelId="{33C1ADF9-3900-47CC-9E3B-368784E139B7}">
      <dsp:nvSpPr>
        <dsp:cNvPr id="0" name=""/>
        <dsp:cNvSpPr/>
      </dsp:nvSpPr>
      <dsp:spPr>
        <a:xfrm>
          <a:off x="0" y="5195873"/>
          <a:ext cx="624526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The student is no longer eligible for a TE scholarship</a:t>
          </a:r>
        </a:p>
      </dsp:txBody>
      <dsp:txXfrm>
        <a:off x="0" y="5195873"/>
        <a:ext cx="6245265" cy="380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679EA-9326-499E-B979-4ACEF73ADA08}">
      <dsp:nvSpPr>
        <dsp:cNvPr id="0" name=""/>
        <dsp:cNvSpPr/>
      </dsp:nvSpPr>
      <dsp:spPr>
        <a:xfrm>
          <a:off x="0" y="0"/>
          <a:ext cx="9288654" cy="12578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employee should attend information sessions provided by the employer regarding eligibility criteria</a:t>
          </a:r>
        </a:p>
      </dsp:txBody>
      <dsp:txXfrm>
        <a:off x="36841" y="36841"/>
        <a:ext cx="7931345" cy="1184159"/>
      </dsp:txXfrm>
    </dsp:sp>
    <dsp:sp modelId="{D45081EF-DCE3-4796-BCF6-595D3E65371F}">
      <dsp:nvSpPr>
        <dsp:cNvPr id="0" name=""/>
        <dsp:cNvSpPr/>
      </dsp:nvSpPr>
      <dsp:spPr>
        <a:xfrm>
          <a:off x="819587" y="1467481"/>
          <a:ext cx="9288654" cy="125784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student must meet all admission requirements at the schools where the student is seeking a TE scholarship</a:t>
          </a:r>
        </a:p>
      </dsp:txBody>
      <dsp:txXfrm>
        <a:off x="856428" y="1504322"/>
        <a:ext cx="7577788" cy="1184159"/>
      </dsp:txXfrm>
    </dsp:sp>
    <dsp:sp modelId="{159BA807-50AE-4059-AA09-3CBA0C0C971D}">
      <dsp:nvSpPr>
        <dsp:cNvPr id="0" name=""/>
        <dsp:cNvSpPr/>
      </dsp:nvSpPr>
      <dsp:spPr>
        <a:xfrm>
          <a:off x="1639174" y="2934963"/>
          <a:ext cx="9288654" cy="125784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To maintain future scholarship funding, the student must meet the college’s Satisfactory Academic Progress policies.  Refer to the college catalog for the complete policy</a:t>
          </a:r>
        </a:p>
      </dsp:txBody>
      <dsp:txXfrm>
        <a:off x="1676015" y="2971804"/>
        <a:ext cx="7577788" cy="1184159"/>
      </dsp:txXfrm>
    </dsp:sp>
    <dsp:sp modelId="{4F94BF13-09AD-47C4-99D0-4A407F79C2B2}">
      <dsp:nvSpPr>
        <dsp:cNvPr id="0" name=""/>
        <dsp:cNvSpPr/>
      </dsp:nvSpPr>
      <dsp:spPr>
        <a:xfrm>
          <a:off x="8471057"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80773707-821E-4333-AAA0-D34E2A7E89FC}">
      <dsp:nvSpPr>
        <dsp:cNvPr id="0" name=""/>
        <dsp:cNvSpPr/>
      </dsp:nvSpPr>
      <dsp:spPr>
        <a:xfrm>
          <a:off x="9290644" y="2412959"/>
          <a:ext cx="817596" cy="817596"/>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82950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96230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365407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5C1E-8746-41FC-80A4-04A641AE71A8}"/>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4C9FD543-3BC8-4934-8595-96A760FF1CAC}"/>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03FAB-5AAB-44EC-B3CB-AE3A82972EA6}"/>
              </a:ext>
            </a:extLst>
          </p:cNvPr>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5" name="Footer Placeholder 4">
            <a:extLst>
              <a:ext uri="{FF2B5EF4-FFF2-40B4-BE49-F238E27FC236}">
                <a16:creationId xmlns:a16="http://schemas.microsoft.com/office/drawing/2014/main" id="{7CF8440D-EAD5-430F-A251-50088E8D66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F34335-04BF-419E-ADB7-7E66C227514F}"/>
              </a:ext>
            </a:extLst>
          </p:cNvPr>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31487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81555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314863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404009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68740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76394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48546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82438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A5F1C4-440B-4F2C-BBD6-9EEF55B0C1CD}" type="datetimeFigureOut">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02F066-8586-435E-9591-69B9BEAB0A8C}" type="slidenum">
              <a:rPr lang="en-US" smtClean="0"/>
              <a:t>‹#›</a:t>
            </a:fld>
            <a:endParaRPr lang="en-US" dirty="0"/>
          </a:p>
        </p:txBody>
      </p:sp>
    </p:spTree>
    <p:extLst>
      <p:ext uri="{BB962C8B-B14F-4D97-AF65-F5344CB8AC3E}">
        <p14:creationId xmlns:p14="http://schemas.microsoft.com/office/powerpoint/2010/main" val="134578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5F1C4-440B-4F2C-BBD6-9EEF55B0C1CD}" type="datetimeFigureOut">
              <a:rPr lang="en-US" smtClean="0"/>
              <a:t>8/23/2023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2F066-8586-435E-9591-69B9BEAB0A8C}" type="slidenum">
              <a:rPr lang="en-US" smtClean="0"/>
              <a:t>‹#›</a:t>
            </a:fld>
            <a:endParaRPr lang="en-US" dirty="0"/>
          </a:p>
        </p:txBody>
      </p:sp>
    </p:spTree>
    <p:extLst>
      <p:ext uri="{BB962C8B-B14F-4D97-AF65-F5344CB8AC3E}">
        <p14:creationId xmlns:p14="http://schemas.microsoft.com/office/powerpoint/2010/main" val="12745257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www.tuitionexchange.org/"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4">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White puzzle with one red piece">
            <a:extLst>
              <a:ext uri="{FF2B5EF4-FFF2-40B4-BE49-F238E27FC236}">
                <a16:creationId xmlns:a16="http://schemas.microsoft.com/office/drawing/2014/main" id="{1F656CAB-33AA-3BA6-06E5-1A839B0BC969}"/>
              </a:ext>
            </a:extLst>
          </p:cNvPr>
          <p:cNvPicPr>
            <a:picLocks noChangeAspect="1"/>
          </p:cNvPicPr>
          <p:nvPr/>
        </p:nvPicPr>
        <p:blipFill rotWithShape="1">
          <a:blip r:embed="rId2"/>
          <a:srcRect l="6799" r="26445"/>
          <a:stretch/>
        </p:blipFill>
        <p:spPr>
          <a:xfrm>
            <a:off x="4038599" y="10"/>
            <a:ext cx="8160026" cy="6875809"/>
          </a:xfrm>
          <a:prstGeom prst="rect">
            <a:avLst/>
          </a:prstGeom>
        </p:spPr>
      </p:pic>
      <p:sp>
        <p:nvSpPr>
          <p:cNvPr id="51" name="Freeform: Shape 5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9717ED5-D270-4541-8650-168946A7F2D6}"/>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3400">
                <a:solidFill>
                  <a:srgbClr val="FFFFFF"/>
                </a:solidFill>
              </a:rPr>
              <a:t>Helping families understand the Tuition Exchange Program and its process</a:t>
            </a:r>
          </a:p>
        </p:txBody>
      </p:sp>
    </p:spTree>
    <p:extLst>
      <p:ext uri="{BB962C8B-B14F-4D97-AF65-F5344CB8AC3E}">
        <p14:creationId xmlns:p14="http://schemas.microsoft.com/office/powerpoint/2010/main" val="358722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57196AF-1B59-4A00-8004-EDEDFDE5B047}"/>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6800" kern="1200">
                <a:solidFill>
                  <a:schemeClr val="tx1"/>
                </a:solidFill>
                <a:latin typeface="+mj-lt"/>
                <a:ea typeface="+mj-ea"/>
                <a:cs typeface="+mj-cs"/>
              </a:rPr>
              <a:t>Questions to ask</a:t>
            </a:r>
          </a:p>
        </p:txBody>
      </p:sp>
      <p:cxnSp>
        <p:nvCxnSpPr>
          <p:cNvPr id="39" name="Straight Connector 3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4" name="Text Placeholder 2">
            <a:extLst>
              <a:ext uri="{FF2B5EF4-FFF2-40B4-BE49-F238E27FC236}">
                <a16:creationId xmlns:a16="http://schemas.microsoft.com/office/drawing/2014/main" id="{3DA10C74-EC36-4BA1-B86E-1B491931E7DD}"/>
              </a:ext>
            </a:extLst>
          </p:cNvPr>
          <p:cNvGraphicFramePr/>
          <p:nvPr>
            <p:extLst>
              <p:ext uri="{D42A27DB-BD31-4B8C-83A1-F6EECF244321}">
                <p14:modId xmlns:p14="http://schemas.microsoft.com/office/powerpoint/2010/main" val="179750659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414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D86BB3-C262-421F-875D-2A8690506CE1}"/>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How competitive is the TE scholarship</a:t>
            </a:r>
          </a:p>
        </p:txBody>
      </p:sp>
      <p:graphicFrame>
        <p:nvGraphicFramePr>
          <p:cNvPr id="5" name="Text Placeholder 2">
            <a:extLst>
              <a:ext uri="{FF2B5EF4-FFF2-40B4-BE49-F238E27FC236}">
                <a16:creationId xmlns:a16="http://schemas.microsoft.com/office/drawing/2014/main" id="{5EB24206-95D8-414B-B08A-E83C7CC674A8}"/>
              </a:ext>
            </a:extLst>
          </p:cNvPr>
          <p:cNvGraphicFramePr/>
          <p:nvPr>
            <p:extLst>
              <p:ext uri="{D42A27DB-BD31-4B8C-83A1-F6EECF244321}">
                <p14:modId xmlns:p14="http://schemas.microsoft.com/office/powerpoint/2010/main" val="347612587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157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CFA62-2D51-466B-B587-F4FC4B229BC8}"/>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sz="5200" kern="1200">
                <a:solidFill>
                  <a:schemeClr val="tx1"/>
                </a:solidFill>
                <a:latin typeface="+mj-lt"/>
                <a:ea typeface="+mj-ea"/>
                <a:cs typeface="+mj-cs"/>
              </a:rPr>
              <a:t>How competitive is the TE process?</a:t>
            </a:r>
          </a:p>
        </p:txBody>
      </p:sp>
      <p:graphicFrame>
        <p:nvGraphicFramePr>
          <p:cNvPr id="14" name="Text Placeholder 2">
            <a:extLst>
              <a:ext uri="{FF2B5EF4-FFF2-40B4-BE49-F238E27FC236}">
                <a16:creationId xmlns:a16="http://schemas.microsoft.com/office/drawing/2014/main" id="{211B6366-F1AF-4A28-805A-731572442F4D}"/>
              </a:ext>
            </a:extLst>
          </p:cNvPr>
          <p:cNvGraphicFramePr/>
          <p:nvPr>
            <p:extLst>
              <p:ext uri="{D42A27DB-BD31-4B8C-83A1-F6EECF244321}">
                <p14:modId xmlns:p14="http://schemas.microsoft.com/office/powerpoint/2010/main" val="420793433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01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1A628-C279-45E3-8AA2-856D3685EAD8}"/>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dirty="0"/>
              <a:t>Where do I find…</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49C861F-FB2C-40CF-8B2D-8295CFE1F4FA}"/>
              </a:ext>
            </a:extLst>
          </p:cNvPr>
          <p:cNvSpPr>
            <a:spLocks noGrp="1"/>
          </p:cNvSpPr>
          <p:nvPr>
            <p:ph type="body" idx="1"/>
          </p:nvPr>
        </p:nvSpPr>
        <p:spPr>
          <a:xfrm>
            <a:off x="640080" y="2706624"/>
            <a:ext cx="6894576" cy="3483864"/>
          </a:xfrm>
        </p:spPr>
        <p:txBody>
          <a:bodyPr vert="horz" lIns="91440" tIns="45720" rIns="91440" bIns="45720" rtlCol="0">
            <a:normAutofit/>
          </a:bodyPr>
          <a:lstStyle/>
          <a:p>
            <a:r>
              <a:rPr lang="en-US" sz="1700" dirty="0"/>
              <a:t>Check out the links on the TuitionExchange.org homepage</a:t>
            </a:r>
          </a:p>
          <a:p>
            <a:endParaRPr lang="en-US" sz="1700" dirty="0"/>
          </a:p>
          <a:p>
            <a:pPr marL="0" indent="0">
              <a:buNone/>
            </a:pPr>
            <a:endParaRPr lang="en-US" sz="1700" dirty="0"/>
          </a:p>
          <a:p>
            <a:r>
              <a:rPr lang="en-US" sz="1700" dirty="0"/>
              <a:t>General information about individual schools</a:t>
            </a:r>
          </a:p>
          <a:p>
            <a:pPr lvl="1"/>
            <a:r>
              <a:rPr lang="en-US" sz="1700" dirty="0"/>
              <a:t>Inside the family section of the TE website – select School Search</a:t>
            </a:r>
          </a:p>
          <a:p>
            <a:r>
              <a:rPr lang="en-US" sz="1700" dirty="0"/>
              <a:t>Contact information for a specific school</a:t>
            </a:r>
          </a:p>
          <a:p>
            <a:pPr lvl="1"/>
            <a:r>
              <a:rPr lang="en-US" sz="1700" dirty="0"/>
              <a:t>Inside the family section of the TE website  - Tuition Exchange Member School</a:t>
            </a:r>
          </a:p>
          <a:p>
            <a:r>
              <a:rPr lang="en-US" sz="1700" dirty="0"/>
              <a:t>The EZ application instructions and podcast</a:t>
            </a:r>
          </a:p>
          <a:p>
            <a:pPr lvl="1"/>
            <a:r>
              <a:rPr lang="en-US" sz="1700" dirty="0"/>
              <a:t>Check out the links on the TuitionExchange.org homepage</a:t>
            </a:r>
          </a:p>
          <a:p>
            <a:pPr lvl="1"/>
            <a:endParaRPr lang="en-US" sz="1700" dirty="0"/>
          </a:p>
          <a:p>
            <a:endParaRPr lang="en-US" sz="1700" dirty="0"/>
          </a:p>
        </p:txBody>
      </p:sp>
      <p:pic>
        <p:nvPicPr>
          <p:cNvPr id="5" name="Picture 4" descr="Glasses on top of a book">
            <a:extLst>
              <a:ext uri="{FF2B5EF4-FFF2-40B4-BE49-F238E27FC236}">
                <a16:creationId xmlns:a16="http://schemas.microsoft.com/office/drawing/2014/main" id="{C0E905D8-5F5C-4B4A-9CD5-852C7F7A7FB6}"/>
              </a:ext>
            </a:extLst>
          </p:cNvPr>
          <p:cNvPicPr>
            <a:picLocks noChangeAspect="1"/>
          </p:cNvPicPr>
          <p:nvPr/>
        </p:nvPicPr>
        <p:blipFill rotWithShape="1">
          <a:blip r:embed="rId2"/>
          <a:srcRect l="14838" r="40170" b="-1"/>
          <a:stretch/>
        </p:blipFill>
        <p:spPr>
          <a:xfrm>
            <a:off x="8706271" y="329183"/>
            <a:ext cx="2329354" cy="3429969"/>
          </a:xfrm>
          <a:prstGeom prst="rect">
            <a:avLst/>
          </a:prstGeom>
        </p:spPr>
      </p:pic>
      <p:pic>
        <p:nvPicPr>
          <p:cNvPr id="6" name="Picture 5">
            <a:extLst>
              <a:ext uri="{FF2B5EF4-FFF2-40B4-BE49-F238E27FC236}">
                <a16:creationId xmlns:a16="http://schemas.microsoft.com/office/drawing/2014/main" id="{B0AE0B4D-CCDE-9CE2-6622-C9242D221226}"/>
              </a:ext>
            </a:extLst>
          </p:cNvPr>
          <p:cNvPicPr>
            <a:picLocks noChangeAspect="1"/>
          </p:cNvPicPr>
          <p:nvPr/>
        </p:nvPicPr>
        <p:blipFill>
          <a:blip r:embed="rId3"/>
          <a:stretch>
            <a:fillRect/>
          </a:stretch>
        </p:blipFill>
        <p:spPr>
          <a:xfrm>
            <a:off x="1006613" y="3079823"/>
            <a:ext cx="3995928" cy="534666"/>
          </a:xfrm>
          <a:prstGeom prst="rect">
            <a:avLst/>
          </a:prstGeom>
        </p:spPr>
      </p:pic>
    </p:spTree>
    <p:extLst>
      <p:ext uri="{BB962C8B-B14F-4D97-AF65-F5344CB8AC3E}">
        <p14:creationId xmlns:p14="http://schemas.microsoft.com/office/powerpoint/2010/main" val="327825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CE41FB-6632-4148-9E80-9A0332726260}"/>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How do I get started?</a:t>
            </a:r>
          </a:p>
        </p:txBody>
      </p:sp>
      <p:graphicFrame>
        <p:nvGraphicFramePr>
          <p:cNvPr id="5" name="Text Placeholder 2">
            <a:extLst>
              <a:ext uri="{FF2B5EF4-FFF2-40B4-BE49-F238E27FC236}">
                <a16:creationId xmlns:a16="http://schemas.microsoft.com/office/drawing/2014/main" id="{94330B0C-473B-4B60-A6B1-2DA49B56B036}"/>
              </a:ext>
            </a:extLst>
          </p:cNvPr>
          <p:cNvGraphicFramePr/>
          <p:nvPr>
            <p:extLst>
              <p:ext uri="{D42A27DB-BD31-4B8C-83A1-F6EECF244321}">
                <p14:modId xmlns:p14="http://schemas.microsoft.com/office/powerpoint/2010/main" val="122308762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63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94C55-8EDA-4D1E-AAC9-CA7820C0917C}"/>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sz="5200" kern="1200">
                <a:solidFill>
                  <a:schemeClr val="tx1"/>
                </a:solidFill>
                <a:latin typeface="+mj-lt"/>
                <a:ea typeface="+mj-ea"/>
                <a:cs typeface="+mj-cs"/>
              </a:rPr>
              <a:t>The TE-EZ Online app </a:t>
            </a:r>
          </a:p>
        </p:txBody>
      </p:sp>
      <p:graphicFrame>
        <p:nvGraphicFramePr>
          <p:cNvPr id="5" name="Text Placeholder 2">
            <a:extLst>
              <a:ext uri="{FF2B5EF4-FFF2-40B4-BE49-F238E27FC236}">
                <a16:creationId xmlns:a16="http://schemas.microsoft.com/office/drawing/2014/main" id="{A77A328B-26FB-41B5-9C6D-AD12A116D6B2}"/>
              </a:ext>
            </a:extLst>
          </p:cNvPr>
          <p:cNvGraphicFramePr/>
          <p:nvPr>
            <p:extLst>
              <p:ext uri="{D42A27DB-BD31-4B8C-83A1-F6EECF244321}">
                <p14:modId xmlns:p14="http://schemas.microsoft.com/office/powerpoint/2010/main" val="288541281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247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C6C30-531C-4B63-B065-A63DB4408B51}"/>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dirty="0">
                <a:solidFill>
                  <a:schemeClr val="tx1"/>
                </a:solidFill>
                <a:latin typeface="+mj-lt"/>
                <a:ea typeface="+mj-ea"/>
                <a:cs typeface="+mj-cs"/>
              </a:rPr>
              <a:t>What information is required on the TE-EZ Online app?</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E3F65CEF-25A4-40C7-A35C-044D709D008F}"/>
              </a:ext>
            </a:extLst>
          </p:cNvPr>
          <p:cNvGraphicFramePr/>
          <p:nvPr>
            <p:extLst>
              <p:ext uri="{D42A27DB-BD31-4B8C-83A1-F6EECF244321}">
                <p14:modId xmlns:p14="http://schemas.microsoft.com/office/powerpoint/2010/main" val="280133088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140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1C3FCC8-E560-4327-BE47-F655A4798651}"/>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6200" kern="1200">
                <a:solidFill>
                  <a:schemeClr val="tx1"/>
                </a:solidFill>
                <a:latin typeface="+mj-lt"/>
                <a:ea typeface="+mj-ea"/>
                <a:cs typeface="+mj-cs"/>
              </a:rPr>
              <a:t>What information is required on the TE-EZ Online app?</a:t>
            </a:r>
          </a:p>
        </p:txBody>
      </p:sp>
      <p:cxnSp>
        <p:nvCxnSpPr>
          <p:cNvPr id="28" name="Straight Connector 2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9830F56B-B64D-4536-8E57-9E46C76B6410}"/>
              </a:ext>
            </a:extLst>
          </p:cNvPr>
          <p:cNvGraphicFramePr/>
          <p:nvPr>
            <p:extLst>
              <p:ext uri="{D42A27DB-BD31-4B8C-83A1-F6EECF244321}">
                <p14:modId xmlns:p14="http://schemas.microsoft.com/office/powerpoint/2010/main" val="394123516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18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2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651DC-1C54-40D6-94E7-FB9340C5DFA3}"/>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What’s next</a:t>
            </a:r>
          </a:p>
        </p:txBody>
      </p:sp>
      <p:sp>
        <p:nvSpPr>
          <p:cNvPr id="40" name="Arc 3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Oval 3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53523A6-C4FA-4D4E-97DE-977A988084BA}"/>
              </a:ext>
            </a:extLst>
          </p:cNvPr>
          <p:cNvSpPr>
            <a:spLocks noGrp="1"/>
          </p:cNvSpPr>
          <p:nvPr>
            <p:ph type="body" idx="1"/>
          </p:nvPr>
        </p:nvSpPr>
        <p:spPr>
          <a:xfrm>
            <a:off x="5370153" y="1526033"/>
            <a:ext cx="5536397" cy="3935281"/>
          </a:xfrm>
        </p:spPr>
        <p:txBody>
          <a:bodyPr vert="horz" lIns="91440" tIns="45720" rIns="91440" bIns="45720" rtlCol="0">
            <a:normAutofit/>
          </a:bodyPr>
          <a:lstStyle/>
          <a:p>
            <a:r>
              <a:rPr lang="en-US" dirty="0"/>
              <a:t>When visiting campus ask your Admission counselor </a:t>
            </a:r>
          </a:p>
          <a:p>
            <a:pPr lvl="1"/>
            <a:r>
              <a:rPr lang="en-US" dirty="0"/>
              <a:t>Deadline for TE applications</a:t>
            </a:r>
          </a:p>
          <a:p>
            <a:pPr lvl="1"/>
            <a:r>
              <a:rPr lang="en-US" dirty="0"/>
              <a:t>Value of the TE scholarship</a:t>
            </a:r>
          </a:p>
          <a:p>
            <a:pPr lvl="1"/>
            <a:r>
              <a:rPr lang="en-US" dirty="0"/>
              <a:t>Timeframe of student notification</a:t>
            </a:r>
          </a:p>
          <a:p>
            <a:pPr lvl="1"/>
            <a:r>
              <a:rPr lang="en-US" dirty="0"/>
              <a:t>Renewal requirements</a:t>
            </a:r>
          </a:p>
        </p:txBody>
      </p:sp>
    </p:spTree>
    <p:extLst>
      <p:ext uri="{BB962C8B-B14F-4D97-AF65-F5344CB8AC3E}">
        <p14:creationId xmlns:p14="http://schemas.microsoft.com/office/powerpoint/2010/main" val="1538076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2E809A8-E20C-492F-9175-219DC231FAC4}"/>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6800" kern="1200">
                <a:solidFill>
                  <a:schemeClr val="tx1"/>
                </a:solidFill>
                <a:latin typeface="+mj-lt"/>
                <a:ea typeface="+mj-ea"/>
                <a:cs typeface="+mj-cs"/>
              </a:rPr>
              <a:t>Important Reminders</a:t>
            </a:r>
          </a:p>
        </p:txBody>
      </p:sp>
      <p:cxnSp>
        <p:nvCxnSpPr>
          <p:cNvPr id="23" name="Straight Connector 2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8297DDD3-DB94-4926-ABB1-C4FC42A203F3}"/>
              </a:ext>
            </a:extLst>
          </p:cNvPr>
          <p:cNvGraphicFramePr/>
          <p:nvPr>
            <p:extLst>
              <p:ext uri="{D42A27DB-BD31-4B8C-83A1-F6EECF244321}">
                <p14:modId xmlns:p14="http://schemas.microsoft.com/office/powerpoint/2010/main" val="328780636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71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4FCA7BD-6F23-61B4-8D9B-9E1E48803862}"/>
              </a:ext>
            </a:extLst>
          </p:cNvPr>
          <p:cNvPicPr>
            <a:picLocks noChangeAspect="1"/>
          </p:cNvPicPr>
          <p:nvPr/>
        </p:nvPicPr>
        <p:blipFill rotWithShape="1">
          <a:blip r:embed="rId2">
            <a:duotone>
              <a:schemeClr val="bg2">
                <a:shade val="45000"/>
                <a:satMod val="135000"/>
              </a:schemeClr>
              <a:prstClr val="white"/>
            </a:duotone>
          </a:blip>
          <a:srcRect l="762" t="12212" r="8329"/>
          <a:stretch/>
        </p:blipFill>
        <p:spPr>
          <a:xfrm>
            <a:off x="20" y="10"/>
            <a:ext cx="12191980" cy="6857990"/>
          </a:xfrm>
          <a:prstGeom prst="rect">
            <a:avLst/>
          </a:prstGeom>
        </p:spPr>
      </p:pic>
      <p:sp>
        <p:nvSpPr>
          <p:cNvPr id="40" name="Rectangle 3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BC8CB-6670-44EB-AD82-82E061BA0E6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Today’s focus</a:t>
            </a:r>
          </a:p>
        </p:txBody>
      </p:sp>
      <p:graphicFrame>
        <p:nvGraphicFramePr>
          <p:cNvPr id="18" name="Text Placeholder 2">
            <a:extLst>
              <a:ext uri="{FF2B5EF4-FFF2-40B4-BE49-F238E27FC236}">
                <a16:creationId xmlns:a16="http://schemas.microsoft.com/office/drawing/2014/main" id="{2980AFEA-0817-40A5-A1D6-16FEB6D79AB0}"/>
              </a:ext>
            </a:extLst>
          </p:cNvPr>
          <p:cNvGraphicFramePr/>
          <p:nvPr>
            <p:extLst>
              <p:ext uri="{D42A27DB-BD31-4B8C-83A1-F6EECF244321}">
                <p14:modId xmlns:p14="http://schemas.microsoft.com/office/powerpoint/2010/main" val="8796872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908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3" name="Rectangle 2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6E84C-46CE-4BC0-BBD3-366617B6B015}"/>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A final reminder</a:t>
            </a:r>
          </a:p>
        </p:txBody>
      </p:sp>
      <p:sp>
        <p:nvSpPr>
          <p:cNvPr id="16" name="Text Placeholder 2">
            <a:extLst>
              <a:ext uri="{FF2B5EF4-FFF2-40B4-BE49-F238E27FC236}">
                <a16:creationId xmlns:a16="http://schemas.microsoft.com/office/drawing/2014/main" id="{D4872A8F-C7E8-4477-A369-D8D5E5FB90B2}"/>
              </a:ext>
            </a:extLst>
          </p:cNvPr>
          <p:cNvSpPr>
            <a:spLocks noGrp="1"/>
          </p:cNvSpPr>
          <p:nvPr>
            <p:ph type="body" idx="1"/>
          </p:nvPr>
        </p:nvSpPr>
        <p:spPr>
          <a:xfrm>
            <a:off x="761802" y="2743200"/>
            <a:ext cx="4646905" cy="3613149"/>
          </a:xfrm>
        </p:spPr>
        <p:txBody>
          <a:bodyPr vert="horz" lIns="91440" tIns="45720" rIns="91440" bIns="45720" rtlCol="0" anchor="ctr">
            <a:normAutofit/>
          </a:bodyPr>
          <a:lstStyle/>
          <a:p>
            <a:r>
              <a:rPr lang="en-US" sz="2000" dirty="0"/>
              <a:t>Your Export TE Liaison officer is your contact with employee related questions </a:t>
            </a:r>
          </a:p>
          <a:p>
            <a:r>
              <a:rPr lang="en-US" sz="2000" dirty="0"/>
              <a:t>The Import school is where you ask questions about eligibility, notification timelines, and renewal requirements</a:t>
            </a:r>
          </a:p>
          <a:p>
            <a:r>
              <a:rPr lang="en-US" sz="2000" dirty="0"/>
              <a:t>Due to the nature of the information, TE Central is unable to assist and forwards all emails and voice messages to the Export TE Liaison Officer</a:t>
            </a:r>
          </a:p>
        </p:txBody>
      </p:sp>
      <p:pic>
        <p:nvPicPr>
          <p:cNvPr id="5" name="Picture 4" descr="Working space background">
            <a:extLst>
              <a:ext uri="{FF2B5EF4-FFF2-40B4-BE49-F238E27FC236}">
                <a16:creationId xmlns:a16="http://schemas.microsoft.com/office/drawing/2014/main" id="{5647F096-E00A-419C-8E24-550FEB691390}"/>
              </a:ext>
            </a:extLst>
          </p:cNvPr>
          <p:cNvPicPr>
            <a:picLocks noChangeAspect="1"/>
          </p:cNvPicPr>
          <p:nvPr/>
        </p:nvPicPr>
        <p:blipFill rotWithShape="1">
          <a:blip r:embed="rId2"/>
          <a:srcRect l="40601" r="-2" b="-2"/>
          <a:stretch/>
        </p:blipFill>
        <p:spPr>
          <a:xfrm>
            <a:off x="6096000" y="1"/>
            <a:ext cx="6102825" cy="6858000"/>
          </a:xfrm>
          <a:prstGeom prst="rect">
            <a:avLst/>
          </a:prstGeom>
        </p:spPr>
      </p:pic>
    </p:spTree>
    <p:extLst>
      <p:ext uri="{BB962C8B-B14F-4D97-AF65-F5344CB8AC3E}">
        <p14:creationId xmlns:p14="http://schemas.microsoft.com/office/powerpoint/2010/main" val="11641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C32F278-9D68-42A3-AB13-C2DC710E7342}"/>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6800" kern="1200">
                <a:solidFill>
                  <a:schemeClr val="tx1"/>
                </a:solidFill>
                <a:latin typeface="+mj-lt"/>
                <a:ea typeface="+mj-ea"/>
                <a:cs typeface="+mj-cs"/>
              </a:rPr>
              <a:t>What is Tuition Exchange?</a:t>
            </a:r>
          </a:p>
        </p:txBody>
      </p:sp>
      <p:cxnSp>
        <p:nvCxnSpPr>
          <p:cNvPr id="95" name="Straight Connector 9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2226F48E-4011-4250-BF58-065146201118}"/>
              </a:ext>
            </a:extLst>
          </p:cNvPr>
          <p:cNvGraphicFramePr/>
          <p:nvPr>
            <p:extLst>
              <p:ext uri="{D42A27DB-BD31-4B8C-83A1-F6EECF244321}">
                <p14:modId xmlns:p14="http://schemas.microsoft.com/office/powerpoint/2010/main" val="251103675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98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B385-A8CB-438B-BB7B-E41888DE9576}"/>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Where is general information located</a:t>
            </a:r>
          </a:p>
        </p:txBody>
      </p:sp>
      <p:pic>
        <p:nvPicPr>
          <p:cNvPr id="6" name="Picture 5">
            <a:extLst>
              <a:ext uri="{FF2B5EF4-FFF2-40B4-BE49-F238E27FC236}">
                <a16:creationId xmlns:a16="http://schemas.microsoft.com/office/drawing/2014/main" id="{294229A8-7D0E-455A-58FB-6F6601467DE0}"/>
              </a:ext>
            </a:extLst>
          </p:cNvPr>
          <p:cNvPicPr>
            <a:picLocks noChangeAspect="1"/>
          </p:cNvPicPr>
          <p:nvPr/>
        </p:nvPicPr>
        <p:blipFill rotWithShape="1">
          <a:blip r:embed="rId2"/>
          <a:srcRect l="19636" r="232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7939ABAF-0AB7-4FB6-B94B-1E2363ADEA58}"/>
              </a:ext>
            </a:extLst>
          </p:cNvPr>
          <p:cNvSpPr>
            <a:spLocks noGrp="1"/>
          </p:cNvSpPr>
          <p:nvPr>
            <p:ph type="body" idx="1"/>
          </p:nvPr>
        </p:nvSpPr>
        <p:spPr>
          <a:xfrm>
            <a:off x="4223982" y="3752850"/>
            <a:ext cx="7485413" cy="2452687"/>
          </a:xfrm>
        </p:spPr>
        <p:txBody>
          <a:bodyPr vert="horz" lIns="91440" tIns="45720" rIns="91440" bIns="45720" rtlCol="0" anchor="ctr">
            <a:normAutofit/>
          </a:bodyPr>
          <a:lstStyle/>
          <a:p>
            <a:r>
              <a:rPr lang="en-US" sz="1800">
                <a:hlinkClick r:id="rId3"/>
              </a:rPr>
              <a:t>www.Tuitionexchange.org</a:t>
            </a:r>
            <a:endParaRPr lang="en-US" sz="1800"/>
          </a:p>
          <a:p>
            <a:endParaRPr lang="en-US" sz="1800"/>
          </a:p>
        </p:txBody>
      </p:sp>
    </p:spTree>
    <p:extLst>
      <p:ext uri="{BB962C8B-B14F-4D97-AF65-F5344CB8AC3E}">
        <p14:creationId xmlns:p14="http://schemas.microsoft.com/office/powerpoint/2010/main" val="309347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FC3994-E295-4E61-9AF0-1134CC3AA24E}"/>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Tuition Exchange details</a:t>
            </a:r>
          </a:p>
        </p:txBody>
      </p:sp>
      <p:graphicFrame>
        <p:nvGraphicFramePr>
          <p:cNvPr id="5" name="Text Placeholder 2">
            <a:extLst>
              <a:ext uri="{FF2B5EF4-FFF2-40B4-BE49-F238E27FC236}">
                <a16:creationId xmlns:a16="http://schemas.microsoft.com/office/drawing/2014/main" id="{1D9F8D90-D2A9-464D-9AD2-A0403D2A1156}"/>
              </a:ext>
            </a:extLst>
          </p:cNvPr>
          <p:cNvGraphicFramePr/>
          <p:nvPr>
            <p:extLst>
              <p:ext uri="{D42A27DB-BD31-4B8C-83A1-F6EECF244321}">
                <p14:modId xmlns:p14="http://schemas.microsoft.com/office/powerpoint/2010/main" val="330646851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48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3C155-36A7-4C93-9177-88CE2C1760AB}"/>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4800" kern="1200">
                <a:solidFill>
                  <a:schemeClr val="tx1"/>
                </a:solidFill>
                <a:latin typeface="+mj-lt"/>
                <a:ea typeface="+mj-ea"/>
                <a:cs typeface="+mj-cs"/>
              </a:rPr>
              <a:t>General qualifications and requirements</a:t>
            </a:r>
          </a:p>
        </p:txBody>
      </p:sp>
      <p:graphicFrame>
        <p:nvGraphicFramePr>
          <p:cNvPr id="5" name="Text Placeholder 2">
            <a:extLst>
              <a:ext uri="{FF2B5EF4-FFF2-40B4-BE49-F238E27FC236}">
                <a16:creationId xmlns:a16="http://schemas.microsoft.com/office/drawing/2014/main" id="{33BE74E6-BBEA-4538-A24F-1975E785F5C0}"/>
              </a:ext>
            </a:extLst>
          </p:cNvPr>
          <p:cNvGraphicFramePr/>
          <p:nvPr>
            <p:extLst>
              <p:ext uri="{D42A27DB-BD31-4B8C-83A1-F6EECF244321}">
                <p14:modId xmlns:p14="http://schemas.microsoft.com/office/powerpoint/2010/main" val="18863142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64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09EB41C-6F0F-4B17-81F9-AF9AA4E5BB2F}"/>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5600" kern="1200">
                <a:solidFill>
                  <a:schemeClr val="tx1"/>
                </a:solidFill>
                <a:latin typeface="+mj-lt"/>
                <a:ea typeface="+mj-ea"/>
                <a:cs typeface="+mj-cs"/>
              </a:rPr>
              <a:t>Maintaining the scholarship</a:t>
            </a:r>
          </a:p>
        </p:txBody>
      </p:sp>
      <p:cxnSp>
        <p:nvCxnSpPr>
          <p:cNvPr id="34" name="Straight Connector 3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61C70029-2F24-413B-A266-532454D55973}"/>
              </a:ext>
            </a:extLst>
          </p:cNvPr>
          <p:cNvGraphicFramePr/>
          <p:nvPr>
            <p:extLst>
              <p:ext uri="{D42A27DB-BD31-4B8C-83A1-F6EECF244321}">
                <p14:modId xmlns:p14="http://schemas.microsoft.com/office/powerpoint/2010/main" val="384240838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75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727560A-7275-459B-8B3F-4612047BD6A1}"/>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6200" kern="1200" dirty="0">
                <a:solidFill>
                  <a:schemeClr val="tx1"/>
                </a:solidFill>
                <a:latin typeface="+mj-lt"/>
                <a:ea typeface="+mj-ea"/>
                <a:cs typeface="+mj-cs"/>
              </a:rPr>
              <a:t>Tuition Exchange scholarship</a:t>
            </a:r>
          </a:p>
        </p:txBody>
      </p:sp>
      <p:cxnSp>
        <p:nvCxnSpPr>
          <p:cNvPr id="30" name="Straight Connector 2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A655C4AD-39F2-43CF-A61E-283C05472552}"/>
              </a:ext>
            </a:extLst>
          </p:cNvPr>
          <p:cNvGraphicFramePr/>
          <p:nvPr>
            <p:extLst>
              <p:ext uri="{D42A27DB-BD31-4B8C-83A1-F6EECF244321}">
                <p14:modId xmlns:p14="http://schemas.microsoft.com/office/powerpoint/2010/main" val="289736535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346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AB2E2DFB-54F3-C1B4-0470-4228790ED014}"/>
              </a:ext>
            </a:extLst>
          </p:cNvPr>
          <p:cNvPicPr>
            <a:picLocks noChangeAspect="1"/>
          </p:cNvPicPr>
          <p:nvPr/>
        </p:nvPicPr>
        <p:blipFill rotWithShape="1">
          <a:blip r:embed="rId2">
            <a:duotone>
              <a:schemeClr val="bg2">
                <a:shade val="45000"/>
                <a:satMod val="135000"/>
              </a:schemeClr>
              <a:prstClr val="white"/>
            </a:duotone>
          </a:blip>
          <a:srcRect t="25325" b="9457"/>
          <a:stretch/>
        </p:blipFill>
        <p:spPr>
          <a:xfrm>
            <a:off x="20" y="10"/>
            <a:ext cx="12191980" cy="6857990"/>
          </a:xfrm>
          <a:prstGeom prst="rect">
            <a:avLst/>
          </a:prstGeom>
        </p:spPr>
      </p:pic>
      <p:sp>
        <p:nvSpPr>
          <p:cNvPr id="48" name="Rectangle 4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BA68C-D7C1-4002-A7EB-6330948F4F8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Other college costs</a:t>
            </a:r>
          </a:p>
        </p:txBody>
      </p:sp>
      <p:graphicFrame>
        <p:nvGraphicFramePr>
          <p:cNvPr id="24" name="Text Placeholder 2">
            <a:extLst>
              <a:ext uri="{FF2B5EF4-FFF2-40B4-BE49-F238E27FC236}">
                <a16:creationId xmlns:a16="http://schemas.microsoft.com/office/drawing/2014/main" id="{3A73977C-6BEC-4FCC-87B8-32E420105D41}"/>
              </a:ext>
            </a:extLst>
          </p:cNvPr>
          <p:cNvGraphicFramePr/>
          <p:nvPr>
            <p:extLst>
              <p:ext uri="{D42A27DB-BD31-4B8C-83A1-F6EECF244321}">
                <p14:modId xmlns:p14="http://schemas.microsoft.com/office/powerpoint/2010/main" val="37082375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8008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626</TotalTime>
  <Words>1005</Words>
  <Application>Microsoft Office PowerPoint</Application>
  <PresentationFormat>Widescreen</PresentationFormat>
  <Paragraphs>121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Helping families understand the Tuition Exchange Program and its process</vt:lpstr>
      <vt:lpstr>Today’s focus</vt:lpstr>
      <vt:lpstr>What is Tuition Exchange?</vt:lpstr>
      <vt:lpstr>Where is general information located</vt:lpstr>
      <vt:lpstr>Tuition Exchange details</vt:lpstr>
      <vt:lpstr>General qualifications and requirements</vt:lpstr>
      <vt:lpstr>Maintaining the scholarship</vt:lpstr>
      <vt:lpstr>Tuition Exchange scholarship</vt:lpstr>
      <vt:lpstr>Other college costs</vt:lpstr>
      <vt:lpstr>Questions to ask</vt:lpstr>
      <vt:lpstr>How competitive is the TE scholarship</vt:lpstr>
      <vt:lpstr>How competitive is the TE process?</vt:lpstr>
      <vt:lpstr>Where do I find…</vt:lpstr>
      <vt:lpstr>How do I get started?</vt:lpstr>
      <vt:lpstr>The TE-EZ Online app </vt:lpstr>
      <vt:lpstr>What information is required on the TE-EZ Online app?</vt:lpstr>
      <vt:lpstr>What information is required on the TE-EZ Online app?</vt:lpstr>
      <vt:lpstr>What’s next</vt:lpstr>
      <vt:lpstr>Important Reminders</vt:lpstr>
      <vt:lpstr>A final reminder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families understand the Tuition Exchange program and process</dc:title>
  <dc:creator>Janet Hanson</dc:creator>
  <cp:lastModifiedBy>Janet Hanson</cp:lastModifiedBy>
  <cp:revision>2</cp:revision>
  <cp:lastPrinted>2023-08-24T03:13:37Z</cp:lastPrinted>
  <dcterms:created xsi:type="dcterms:W3CDTF">2021-09-29T04:35:40Z</dcterms:created>
  <dcterms:modified xsi:type="dcterms:W3CDTF">2023-08-24T03:21:43Z</dcterms:modified>
</cp:coreProperties>
</file>