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0E0D-51D4-42D3-A75A-2C9F65DE2612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9E1C-22E9-4CC8-8BA6-3AE1453D9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84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0E0D-51D4-42D3-A75A-2C9F65DE2612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9E1C-22E9-4CC8-8BA6-3AE1453D9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2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0E0D-51D4-42D3-A75A-2C9F65DE2612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9E1C-22E9-4CC8-8BA6-3AE1453D9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4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0E0D-51D4-42D3-A75A-2C9F65DE2612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9E1C-22E9-4CC8-8BA6-3AE1453D9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0E0D-51D4-42D3-A75A-2C9F65DE2612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9E1C-22E9-4CC8-8BA6-3AE1453D9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32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0E0D-51D4-42D3-A75A-2C9F65DE2612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9E1C-22E9-4CC8-8BA6-3AE1453D9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2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0E0D-51D4-42D3-A75A-2C9F65DE2612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9E1C-22E9-4CC8-8BA6-3AE1453D9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8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0E0D-51D4-42D3-A75A-2C9F65DE2612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9E1C-22E9-4CC8-8BA6-3AE1453D9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5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0E0D-51D4-42D3-A75A-2C9F65DE2612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9E1C-22E9-4CC8-8BA6-3AE1453D9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2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0E0D-51D4-42D3-A75A-2C9F65DE2612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9E1C-22E9-4CC8-8BA6-3AE1453D9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81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0E0D-51D4-42D3-A75A-2C9F65DE2612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9E1C-22E9-4CC8-8BA6-3AE1453D9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1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20E0D-51D4-42D3-A75A-2C9F65DE2612}" type="datetimeFigureOut">
              <a:rPr lang="en-US" smtClean="0"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09E1C-22E9-4CC8-8BA6-3AE1453D9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7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016" y="342901"/>
            <a:ext cx="8510954" cy="638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77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Dodson</dc:creator>
  <cp:lastModifiedBy>Janet Dodson</cp:lastModifiedBy>
  <cp:revision>2</cp:revision>
  <dcterms:created xsi:type="dcterms:W3CDTF">2015-07-31T15:49:21Z</dcterms:created>
  <dcterms:modified xsi:type="dcterms:W3CDTF">2015-07-31T20:40:17Z</dcterms:modified>
</cp:coreProperties>
</file>