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9D9A2-18C6-423B-9A3F-45F0CBC9DDFD}" type="datetimeFigureOut">
              <a:rPr lang="en-US" smtClean="0"/>
              <a:t>5/15/2015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8F15B-2BD9-44B0-81B5-BAAC62126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92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8F15B-2BD9-44B0-81B5-BAAC62126F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7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5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0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4880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33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7799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92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41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1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4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3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75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ADB53F-E8C1-46DE-82E9-013C4BF1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Updating new student TE award to Enrolled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Janet Dodson</a:t>
            </a:r>
          </a:p>
          <a:p>
            <a:r>
              <a:rPr lang="en-US" dirty="0" smtClean="0"/>
              <a:t>TE Central</a:t>
            </a:r>
          </a:p>
          <a:p>
            <a:r>
              <a:rPr lang="en-US" dirty="0" smtClean="0"/>
              <a:t>402.418.1081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8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074" y="334108"/>
            <a:ext cx="6662326" cy="40342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80292" y="1318846"/>
            <a:ext cx="3596054" cy="1134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Review the list of APPROVED IMPORTS – this list contains all the students offered a TE award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67554" y="1890346"/>
            <a:ext cx="1494692" cy="2268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3"/>
          </p:cNvCxnSpPr>
          <p:nvPr/>
        </p:nvCxnSpPr>
        <p:spPr>
          <a:xfrm flipV="1">
            <a:off x="4176346" y="844062"/>
            <a:ext cx="3508131" cy="1041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94592" y="3112477"/>
            <a:ext cx="3358662" cy="16177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on the individual student name that you wish to claim as enrolled – this action will open up the student’s record – see next slide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044462" y="1365006"/>
            <a:ext cx="4325815" cy="2617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2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4254" y="1657350"/>
            <a:ext cx="3947745" cy="2224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 sure to review Tuition Amount Offered – update as needed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160" y="1134208"/>
            <a:ext cx="6550271" cy="38862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4571999" y="1978269"/>
            <a:ext cx="2971801" cy="791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4446" y="390342"/>
            <a:ext cx="3174023" cy="198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school checks the Add Student and hits submit.   This action adds the student to the IMPORT school’s Annual Report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3980" y="5442439"/>
            <a:ext cx="7315199" cy="677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 might consider adding a note – </a:t>
            </a:r>
            <a:r>
              <a:rPr lang="en-US" dirty="0" err="1" smtClean="0"/>
              <a:t>ie</a:t>
            </a:r>
            <a:r>
              <a:rPr lang="en-US" dirty="0" smtClean="0"/>
              <a:t> student paid enrollment deposit. 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453" y="390342"/>
            <a:ext cx="7619453" cy="466523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>
            <a:off x="3552092" y="2391508"/>
            <a:ext cx="4387087" cy="2180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052060" y="1793631"/>
            <a:ext cx="4212709" cy="3745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new student TE award to Enrolled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IMPORTING school “enrolls”  the student</a:t>
            </a:r>
          </a:p>
          <a:p>
            <a:pPr lvl="1"/>
            <a:r>
              <a:rPr lang="en-US" dirty="0" smtClean="0"/>
              <a:t>The EXPORTING school details update</a:t>
            </a:r>
          </a:p>
          <a:p>
            <a:pPr lvl="1"/>
            <a:r>
              <a:rPr lang="en-US" dirty="0" smtClean="0"/>
              <a:t>All other potential IMPORTING school records change to WITHDRAW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08" y="3449306"/>
            <a:ext cx="5622315" cy="259205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2274929" y="3219117"/>
            <a:ext cx="4402868" cy="798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899758" y="1272321"/>
            <a:ext cx="6597650" cy="43513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7730" y="501161"/>
            <a:ext cx="4132385" cy="3798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an example of a student’s application when an IMPORTING school claims the student.  The student’s status updated to WITHDRAWN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789485" y="1951892"/>
            <a:ext cx="3244361" cy="879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89485" y="2734407"/>
            <a:ext cx="5961185" cy="351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3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3838" y="495300"/>
            <a:ext cx="5992324" cy="314471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9954" y="650630"/>
            <a:ext cx="4000500" cy="1934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the EXPORTING school’s View Application option</a:t>
            </a:r>
          </a:p>
          <a:p>
            <a:pPr algn="ctr"/>
            <a:r>
              <a:rPr lang="en-US" dirty="0" smtClean="0"/>
              <a:t>Elizabeth applied to three schools – XP has enrolled the student </a:t>
            </a:r>
          </a:p>
          <a:p>
            <a:pPr algn="ctr"/>
            <a:r>
              <a:rPr lang="en-US" dirty="0" smtClean="0"/>
              <a:t>HBP and TE TEST Site schools will now show the student as WITHDRAWN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83977" y="1723292"/>
            <a:ext cx="3402623" cy="782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114800" y="1046285"/>
            <a:ext cx="3446585" cy="1380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37492" y="3956537"/>
            <a:ext cx="5829301" cy="21101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While it appears any school can uncheck the Enrolled box – only the IMPORTING school originally checking the Enrolled box can uncheck the Enrolled box making the student available to other schools.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6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new student TE Award to  Enrolled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update the student to ENROLLED</a:t>
            </a:r>
          </a:p>
          <a:p>
            <a:pPr lvl="1"/>
            <a:r>
              <a:rPr lang="en-US" dirty="0" smtClean="0"/>
              <a:t>Claims the student as yours</a:t>
            </a:r>
          </a:p>
          <a:p>
            <a:pPr lvl="1"/>
            <a:r>
              <a:rPr lang="en-US" dirty="0" smtClean="0"/>
              <a:t>When the Annual Report is created the student is added </a:t>
            </a:r>
          </a:p>
          <a:p>
            <a:pPr lvl="2"/>
            <a:r>
              <a:rPr lang="en-US" dirty="0" smtClean="0"/>
              <a:t>No more double entry</a:t>
            </a:r>
          </a:p>
          <a:p>
            <a:pPr lvl="1"/>
            <a:r>
              <a:rPr lang="en-US" dirty="0" smtClean="0"/>
              <a:t>Helps TE Central with additional data resources</a:t>
            </a:r>
          </a:p>
          <a:p>
            <a:pPr lvl="2"/>
            <a:r>
              <a:rPr lang="en-US" dirty="0" smtClean="0"/>
              <a:t>Applied vs Enrolled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53F-E8C1-46DE-82E9-013C4BF154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2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</TotalTime>
  <Words>278</Words>
  <Application>Microsoft Office PowerPoint</Application>
  <PresentationFormat>Widescreen</PresentationFormat>
  <Paragraphs>42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Updating new student TE award to Enrolled</vt:lpstr>
      <vt:lpstr>PowerPoint Presentation</vt:lpstr>
      <vt:lpstr>PowerPoint Presentation</vt:lpstr>
      <vt:lpstr>PowerPoint Presentation</vt:lpstr>
      <vt:lpstr>Updating new student TE award to Enrolled continued</vt:lpstr>
      <vt:lpstr>PowerPoint Presentation</vt:lpstr>
      <vt:lpstr>PowerPoint Presentation</vt:lpstr>
      <vt:lpstr>Updating new student TE Award to  Enrolled continued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Dodson</dc:creator>
  <cp:lastModifiedBy>Janet Dodson</cp:lastModifiedBy>
  <cp:revision>9</cp:revision>
  <dcterms:created xsi:type="dcterms:W3CDTF">2015-05-15T16:44:34Z</dcterms:created>
  <dcterms:modified xsi:type="dcterms:W3CDTF">2015-05-15T18:35:42Z</dcterms:modified>
</cp:coreProperties>
</file>