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7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5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9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9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2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5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6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9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7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1A14C-883C-4EAF-AC14-8F27B1F004E7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F665-0FC9-4F83-97E1-318CEB155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3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22" y="1621357"/>
            <a:ext cx="2362200" cy="1019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22" y="3147646"/>
            <a:ext cx="6159378" cy="3002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14900" y="1924593"/>
            <a:ext cx="5073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 in to your school’s TE account</a:t>
            </a:r>
          </a:p>
          <a:p>
            <a:r>
              <a:rPr lang="en-US" dirty="0" smtClean="0"/>
              <a:t>Select Add Overview information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50528" y="2045535"/>
            <a:ext cx="2313841" cy="8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76146" y="5181049"/>
            <a:ext cx="5820509" cy="797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50369" y="4868854"/>
            <a:ext cx="4351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you school’s message here</a:t>
            </a:r>
          </a:p>
          <a:p>
            <a:r>
              <a:rPr lang="en-US" dirty="0" smtClean="0"/>
              <a:t>Logos and pictures do not load properly</a:t>
            </a:r>
          </a:p>
          <a:p>
            <a:r>
              <a:rPr lang="en-US" dirty="0" smtClean="0"/>
              <a:t>TE Central suggests using a positive message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666392" y="483577"/>
            <a:ext cx="380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Adding my school’s overview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08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Dodson</dc:creator>
  <cp:lastModifiedBy>Janet Dodson</cp:lastModifiedBy>
  <cp:revision>4</cp:revision>
  <dcterms:created xsi:type="dcterms:W3CDTF">2015-06-24T16:34:25Z</dcterms:created>
  <dcterms:modified xsi:type="dcterms:W3CDTF">2015-06-24T17:36:44Z</dcterms:modified>
</cp:coreProperties>
</file>