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3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0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2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7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0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2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0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4AB0F-7ECD-46BF-962B-B1045AD4FBD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4124-F998-47B6-B33C-718B4291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693" y="975946"/>
            <a:ext cx="5352752" cy="3292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75" y="433355"/>
            <a:ext cx="4090771" cy="10851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07" y="5059022"/>
            <a:ext cx="4697870" cy="16460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1275" y="1855150"/>
            <a:ext cx="385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on Participate Fees Statement link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1275" y="2224482"/>
            <a:ext cx="4154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Request payment for Balance Due amount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53707" y="501778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Interested in ACH payment options? </a:t>
            </a:r>
          </a:p>
          <a:p>
            <a:r>
              <a:rPr lang="en-US" dirty="0" smtClean="0"/>
              <a:t>Contact Kristine Lev at klev@tuitionexchange.org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707" y="383846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Be sure to confirm our</a:t>
            </a:r>
          </a:p>
          <a:p>
            <a:r>
              <a:rPr lang="en-US" dirty="0" smtClean="0"/>
              <a:t>address is correct in your</a:t>
            </a:r>
          </a:p>
          <a:p>
            <a:r>
              <a:rPr lang="en-US" dirty="0" smtClean="0"/>
              <a:t>payment system. 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198827" y="1409845"/>
            <a:ext cx="0" cy="537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42046" y="2409148"/>
            <a:ext cx="4537123" cy="1072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286000" y="4538759"/>
            <a:ext cx="8792" cy="587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5-Point Star 16"/>
          <p:cNvSpPr/>
          <p:nvPr/>
        </p:nvSpPr>
        <p:spPr>
          <a:xfrm>
            <a:off x="5451384" y="475644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5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Dodson</dc:creator>
  <cp:lastModifiedBy>Janet Dodson</cp:lastModifiedBy>
  <cp:revision>1</cp:revision>
  <dcterms:created xsi:type="dcterms:W3CDTF">2015-11-09T03:58:14Z</dcterms:created>
  <dcterms:modified xsi:type="dcterms:W3CDTF">2015-11-09T03:58:33Z</dcterms:modified>
</cp:coreProperties>
</file>