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0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7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2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0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4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5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9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8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5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CFFA7-58FA-4F66-AE89-832D32D8AEDE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CABD1-8F80-4BEA-9828-1EE73120B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75764" y="1138518"/>
            <a:ext cx="7386917" cy="2779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do I delete a duplicate TE application record?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95" y="254977"/>
            <a:ext cx="11791950" cy="511199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1723292" y="2787162"/>
            <a:ext cx="448408" cy="362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91408" y="5495192"/>
            <a:ext cx="205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Online Forms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409093" y="3429001"/>
            <a:ext cx="2866292" cy="2532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5384" y="5934808"/>
            <a:ext cx="2620107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View Submissions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8994531" y="2329962"/>
            <a:ext cx="659424" cy="36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9794630" y="2329962"/>
            <a:ext cx="1907931" cy="527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 duplicate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8994531" y="5366971"/>
            <a:ext cx="2329961" cy="1271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9794630" y="5545381"/>
            <a:ext cx="166174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Then click submit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4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74" y="220195"/>
            <a:ext cx="11366968" cy="429801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1290918" y="4007224"/>
            <a:ext cx="1792941" cy="2061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492188" y="4769224"/>
            <a:ext cx="2286000" cy="15957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 sure to remember the Importing school and TE ID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527176" y="1030941"/>
            <a:ext cx="3594847" cy="441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20235" y="1559859"/>
            <a:ext cx="1819836" cy="3299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809" y="610161"/>
            <a:ext cx="4305300" cy="1657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59" y="2491347"/>
            <a:ext cx="6048375" cy="410667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087906" y="1004047"/>
            <a:ext cx="6391835" cy="88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014447" y="833718"/>
            <a:ext cx="31466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the last name option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280212" y="5351929"/>
            <a:ext cx="5656729" cy="4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482728" y="4132729"/>
            <a:ext cx="3845859" cy="1524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see duplicate you have the right record. If not, try the other one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670612" y="5916706"/>
            <a:ext cx="4735045" cy="519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482728" y="5469312"/>
            <a:ext cx="3170705" cy="1433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No to YES and click submit.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7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61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Dodson</dc:creator>
  <cp:lastModifiedBy>Janet Dodson</cp:lastModifiedBy>
  <cp:revision>4</cp:revision>
  <dcterms:created xsi:type="dcterms:W3CDTF">2015-04-22T19:11:47Z</dcterms:created>
  <dcterms:modified xsi:type="dcterms:W3CDTF">2015-04-22T20:36:04Z</dcterms:modified>
</cp:coreProperties>
</file>