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6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5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0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3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1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2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5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5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7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1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B78BD-3BE3-4A1A-8618-051F2212F23C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F1B2-DFC4-497F-880A-0CB06AE9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5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456" y="659423"/>
            <a:ext cx="7885321" cy="58422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7175" y="371475"/>
            <a:ext cx="2552700" cy="347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inside the TELO Portal </a:t>
            </a:r>
          </a:p>
          <a:p>
            <a:pPr algn="ctr"/>
            <a:r>
              <a:rPr lang="en-US" dirty="0"/>
              <a:t>S</a:t>
            </a:r>
            <a:r>
              <a:rPr lang="en-US" dirty="0" smtClean="0"/>
              <a:t>electing Online Forms</a:t>
            </a:r>
          </a:p>
          <a:p>
            <a:pPr algn="ctr"/>
            <a:r>
              <a:rPr lang="en-US" dirty="0" smtClean="0"/>
              <a:t>Submit Form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You will need to enter all the information with the *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950" y="1352550"/>
            <a:ext cx="7448550" cy="41529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1950" y="819150"/>
            <a:ext cx="2828925" cy="452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have the student’s  complete shopping list of potential schools – you can select multiple.  If you submit the record and the student wants to send the application to more – you will need to begin again.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5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58847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Instructions</a:t>
            </a:r>
          </a:p>
          <a:p>
            <a:r>
              <a:rPr lang="en-US" dirty="0" smtClean="0"/>
              <a:t>Scholarship Certification &amp; Application Form - To be completed for each new student.</a:t>
            </a:r>
          </a:p>
          <a:p>
            <a:endParaRPr lang="en-US" dirty="0" smtClean="0"/>
          </a:p>
          <a:p>
            <a:r>
              <a:rPr lang="en-US" dirty="0" smtClean="0"/>
              <a:t>    Fill in student name</a:t>
            </a:r>
          </a:p>
          <a:p>
            <a:r>
              <a:rPr lang="en-US" dirty="0" smtClean="0"/>
              <a:t>    Fill in last four digits of the student’s Social Security Number or another number that is unique to the student</a:t>
            </a:r>
          </a:p>
          <a:p>
            <a:r>
              <a:rPr lang="en-US" dirty="0" smtClean="0"/>
              <a:t>    Student e-mail</a:t>
            </a:r>
          </a:p>
          <a:p>
            <a:r>
              <a:rPr lang="en-US" dirty="0" smtClean="0"/>
              <a:t>    Telephone number</a:t>
            </a:r>
          </a:p>
          <a:p>
            <a:r>
              <a:rPr lang="en-US" dirty="0" smtClean="0"/>
              <a:t>    Permanent Address – first two lines are required</a:t>
            </a:r>
          </a:p>
          <a:p>
            <a:r>
              <a:rPr lang="en-US" dirty="0" smtClean="0"/>
              <a:t>    Parent/Guardian Name – important for tracking</a:t>
            </a:r>
          </a:p>
          <a:p>
            <a:r>
              <a:rPr lang="en-US" dirty="0" smtClean="0"/>
              <a:t>    Parent e-mail</a:t>
            </a:r>
          </a:p>
          <a:p>
            <a:r>
              <a:rPr lang="en-US" dirty="0" smtClean="0"/>
              <a:t>    Academic Years Use dates for the maximum number of years the TE sponsor is available to the student - example: 2014-2018 (four years)</a:t>
            </a:r>
          </a:p>
          <a:p>
            <a:r>
              <a:rPr lang="en-US" dirty="0" smtClean="0"/>
              <a:t>    Total number of semesters the student is eligible for: example 8 semesters would be for 4 years.</a:t>
            </a:r>
          </a:p>
          <a:p>
            <a:r>
              <a:rPr lang="en-US" dirty="0" smtClean="0"/>
              <a:t>    Application Status use pull down box</a:t>
            </a:r>
          </a:p>
          <a:p>
            <a:r>
              <a:rPr lang="en-US" dirty="0" smtClean="0"/>
              <a:t>    Class use pull down box</a:t>
            </a:r>
          </a:p>
          <a:p>
            <a:r>
              <a:rPr lang="en-US" b="1" dirty="0" smtClean="0"/>
              <a:t>    Applying To Use pull down box - hold down CTRL key to choose more than one school (you can choose as many schools as the student is applying to)</a:t>
            </a:r>
          </a:p>
          <a:p>
            <a:r>
              <a:rPr lang="en-US" dirty="0" smtClean="0"/>
              <a:t>    SUBMIT - this will send the application/certification to the respective school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81025" y="457200"/>
            <a:ext cx="1971675" cy="3762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This copied information is found inside the TELO portal on the right in the blue section under:</a:t>
            </a:r>
          </a:p>
          <a:p>
            <a:pPr algn="ctr"/>
            <a:r>
              <a:rPr lang="en-US" dirty="0" smtClean="0"/>
              <a:t>Instructions</a:t>
            </a:r>
          </a:p>
          <a:p>
            <a:pPr algn="ctr"/>
            <a:r>
              <a:rPr lang="en-US" dirty="0" smtClean="0"/>
              <a:t>Instructions for the Annual Report</a:t>
            </a:r>
          </a:p>
          <a:p>
            <a:pPr algn="ctr"/>
            <a:r>
              <a:rPr lang="en-US" dirty="0" smtClean="0"/>
              <a:t>Instructions for the Online Forms</a:t>
            </a:r>
          </a:p>
          <a:p>
            <a:pPr algn="ctr"/>
            <a:r>
              <a:rPr lang="en-US" dirty="0" smtClean="0"/>
              <a:t>Procedure for Withdrawal</a:t>
            </a:r>
          </a:p>
        </p:txBody>
      </p:sp>
    </p:spTree>
    <p:extLst>
      <p:ext uri="{BB962C8B-B14F-4D97-AF65-F5344CB8AC3E}">
        <p14:creationId xmlns:p14="http://schemas.microsoft.com/office/powerpoint/2010/main" val="22907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Dodson</dc:creator>
  <cp:lastModifiedBy>Janet Dodson</cp:lastModifiedBy>
  <cp:revision>1</cp:revision>
  <dcterms:created xsi:type="dcterms:W3CDTF">2015-05-07T16:28:47Z</dcterms:created>
  <dcterms:modified xsi:type="dcterms:W3CDTF">2015-05-07T16:29:17Z</dcterms:modified>
</cp:coreProperties>
</file>